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drawingml.chart+xml" PartName="/ppt/charts/chart2.xml"/>
  <Override ContentType="application/vnd.openxmlformats-officedocument.drawingml.chart+xml" PartName="/ppt/charts/chart1.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24384000" cx="13716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7680">
          <p15:clr>
            <a:srgbClr val="A4A3A4"/>
          </p15:clr>
        </p15:guide>
        <p15:guide id="2" pos="4320">
          <p15:clr>
            <a:srgbClr val="A4A3A4"/>
          </p15:clr>
        </p15:guide>
      </p15:sldGuideLst>
    </p:ext>
    <p:ext uri="GoogleSlidesCustomDataVersion2">
      <go:slidesCustomData xmlns:go="http://customooxmlschemas.google.com/" r:id="rId7" roundtripDataSignature="AMtx7miaXXyLtQid8RhF2bOu6Qr+7BODj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7680" orient="horz"/>
        <p:guide pos="432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charts/_rels/chart1.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NULL"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label 0</c:f>
              <c:strCache>
                <c:ptCount val="1"/>
                <c:pt idx="0">
                  <c:v>Série 1</c:v>
                </c:pt>
              </c:strCache>
            </c:strRef>
          </c:tx>
          <c:spPr>
            <a:solidFill>
              <a:srgbClr val="A7B4DB"/>
            </a:solidFill>
            <a:ln>
              <a:noFill/>
            </a:ln>
          </c:spPr>
          <c:invertIfNegative val="0"/>
          <c:dLbls>
            <c:spPr>
              <a:noFill/>
              <a:ln>
                <a:noFill/>
              </a:ln>
              <a:effectLst/>
            </c:spPr>
            <c:txPr>
              <a:bodyPr rot="0" spcFirstLastPara="0" vertOverflow="ellipsis" vert="horz" wrap="square" lIns="38100" tIns="19050" rIns="38100" bIns="19050" anchor="ctr" anchorCtr="1"/>
              <a:lstStyle/>
              <a:p>
                <a:pPr>
                  <a:defRPr lang="pt-BR" sz="800" b="0" i="0" u="none" strike="noStrike" kern="1200" spc="-1" baseline="0">
                    <a:solidFill>
                      <a:srgbClr val="000000"/>
                    </a:solidFill>
                    <a:latin typeface="Calibri" panose="020F0502020204030204"/>
                    <a:ea typeface="DejaVu Sans"/>
                    <a:cs typeface="+mn-cs"/>
                  </a:defRPr>
                </a:pPr>
                <a:endParaRPr lang="pt-BR"/>
              </a:p>
            </c:txPr>
            <c:dLblPos val="ctr"/>
            <c:showLegendKey val="0"/>
            <c:showVal val="0"/>
            <c:showCatName val="0"/>
            <c:showSerName val="0"/>
            <c:showPercent val="0"/>
            <c:showBubbleSize val="1"/>
            <c:separator>; </c:separator>
            <c:showLeaderLines val="0"/>
            <c:extLst>
              <c:ext xmlns:c15="http://schemas.microsoft.com/office/drawing/2012/chart" uri="{CE6537A1-D6FC-4f65-9D91-7224C49458BB}">
                <c15:showLeaderLines val="0"/>
              </c:ext>
            </c:extLst>
          </c:dLbls>
          <c:cat>
            <c:strRef>
              <c:f>categories</c:f>
              <c:strCache>
                <c:ptCount val="4"/>
                <c:pt idx="0">
                  <c:v>Categoria 1</c:v>
                </c:pt>
                <c:pt idx="1">
                  <c:v>Categoria 2</c:v>
                </c:pt>
                <c:pt idx="2">
                  <c:v>Categoria 3</c:v>
                </c:pt>
                <c:pt idx="3">
                  <c:v>Categoria 4</c:v>
                </c:pt>
              </c:strCache>
            </c:strRef>
          </c:cat>
          <c:val>
            <c:numRef>
              <c:f>0</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A238-4AB5-8BC3-846A64C5036E}"/>
            </c:ext>
          </c:extLst>
        </c:ser>
        <c:ser>
          <c:idx val="1"/>
          <c:order val="1"/>
          <c:tx>
            <c:strRef>
              <c:f>label 1</c:f>
              <c:strCache>
                <c:ptCount val="1"/>
                <c:pt idx="0">
                  <c:v>Série 2</c:v>
                </c:pt>
              </c:strCache>
            </c:strRef>
          </c:tx>
          <c:spPr>
            <a:solidFill>
              <a:srgbClr val="4472C4"/>
            </a:solidFill>
            <a:ln>
              <a:noFill/>
            </a:ln>
          </c:spPr>
          <c:invertIfNegative val="0"/>
          <c:dLbls>
            <c:spPr>
              <a:noFill/>
              <a:ln>
                <a:noFill/>
              </a:ln>
              <a:effectLst/>
            </c:spPr>
            <c:txPr>
              <a:bodyPr rot="0" spcFirstLastPara="0" vertOverflow="ellipsis" vert="horz" wrap="square" lIns="38100" tIns="19050" rIns="38100" bIns="19050" anchor="ctr" anchorCtr="1"/>
              <a:lstStyle/>
              <a:p>
                <a:pPr>
                  <a:defRPr lang="pt-BR" sz="800" b="0" i="0" u="none" strike="noStrike" kern="1200" spc="-1" baseline="0">
                    <a:solidFill>
                      <a:srgbClr val="000000"/>
                    </a:solidFill>
                    <a:latin typeface="Calibri" panose="020F0502020204030204"/>
                    <a:ea typeface="DejaVu Sans"/>
                    <a:cs typeface="+mn-cs"/>
                  </a:defRPr>
                </a:pPr>
                <a:endParaRPr lang="pt-BR"/>
              </a:p>
            </c:txPr>
            <c:dLblPos val="ctr"/>
            <c:showLegendKey val="0"/>
            <c:showVal val="0"/>
            <c:showCatName val="0"/>
            <c:showSerName val="0"/>
            <c:showPercent val="0"/>
            <c:showBubbleSize val="1"/>
            <c:separator>; </c:separator>
            <c:showLeaderLines val="0"/>
            <c:extLst>
              <c:ext xmlns:c15="http://schemas.microsoft.com/office/drawing/2012/chart" uri="{CE6537A1-D6FC-4f65-9D91-7224C49458BB}">
                <c15:showLeaderLines val="0"/>
              </c:ext>
            </c:extLst>
          </c:dLbls>
          <c:cat>
            <c:strRef>
              <c:f>categories</c:f>
              <c:strCache>
                <c:ptCount val="4"/>
                <c:pt idx="0">
                  <c:v>Categoria 1</c:v>
                </c:pt>
                <c:pt idx="1">
                  <c:v>Categoria 2</c:v>
                </c:pt>
                <c:pt idx="2">
                  <c:v>Categoria 3</c:v>
                </c:pt>
                <c:pt idx="3">
                  <c:v>Categoria 4</c:v>
                </c:pt>
              </c:strCache>
            </c:strRef>
          </c:cat>
          <c:val>
            <c:numRef>
              <c:f>1</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A238-4AB5-8BC3-846A64C5036E}"/>
            </c:ext>
          </c:extLst>
        </c:ser>
        <c:ser>
          <c:idx val="2"/>
          <c:order val="2"/>
          <c:tx>
            <c:strRef>
              <c:f>label 2</c:f>
              <c:strCache>
                <c:ptCount val="1"/>
                <c:pt idx="0">
                  <c:v>Série 3</c:v>
                </c:pt>
              </c:strCache>
            </c:strRef>
          </c:tx>
          <c:spPr>
            <a:solidFill>
              <a:srgbClr val="385EA2"/>
            </a:solidFill>
            <a:ln>
              <a:noFill/>
            </a:ln>
          </c:spPr>
          <c:invertIfNegative val="0"/>
          <c:dLbls>
            <c:spPr>
              <a:noFill/>
              <a:ln>
                <a:noFill/>
              </a:ln>
              <a:effectLst/>
            </c:spPr>
            <c:txPr>
              <a:bodyPr rot="0" spcFirstLastPara="0" vertOverflow="ellipsis" vert="horz" wrap="square" lIns="38100" tIns="19050" rIns="38100" bIns="19050" anchor="ctr" anchorCtr="1"/>
              <a:lstStyle/>
              <a:p>
                <a:pPr>
                  <a:defRPr lang="pt-BR" sz="800" b="0" i="0" u="none" strike="noStrike" kern="1200" spc="-1" baseline="0">
                    <a:solidFill>
                      <a:srgbClr val="000000"/>
                    </a:solidFill>
                    <a:latin typeface="Calibri" panose="020F0502020204030204"/>
                    <a:ea typeface="DejaVu Sans"/>
                    <a:cs typeface="+mn-cs"/>
                  </a:defRPr>
                </a:pPr>
                <a:endParaRPr lang="pt-BR"/>
              </a:p>
            </c:txPr>
            <c:dLblPos val="ctr"/>
            <c:showLegendKey val="0"/>
            <c:showVal val="0"/>
            <c:showCatName val="0"/>
            <c:showSerName val="0"/>
            <c:showPercent val="0"/>
            <c:showBubbleSize val="1"/>
            <c:separator>; </c:separator>
            <c:showLeaderLines val="0"/>
            <c:extLst>
              <c:ext xmlns:c15="http://schemas.microsoft.com/office/drawing/2012/chart" uri="{CE6537A1-D6FC-4f65-9D91-7224C49458BB}">
                <c15:showLeaderLines val="0"/>
              </c:ext>
            </c:extLst>
          </c:dLbls>
          <c:cat>
            <c:strRef>
              <c:f>categories</c:f>
              <c:strCache>
                <c:ptCount val="4"/>
                <c:pt idx="0">
                  <c:v>Categoria 1</c:v>
                </c:pt>
                <c:pt idx="1">
                  <c:v>Categoria 2</c:v>
                </c:pt>
                <c:pt idx="2">
                  <c:v>Categoria 3</c:v>
                </c:pt>
                <c:pt idx="3">
                  <c:v>Categoria 4</c:v>
                </c:pt>
              </c:strCache>
            </c:strRef>
          </c:cat>
          <c:val>
            <c:numRef>
              <c:f>2</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A238-4AB5-8BC3-846A64C5036E}"/>
            </c:ext>
          </c:extLst>
        </c:ser>
        <c:dLbls>
          <c:showLegendKey val="0"/>
          <c:showVal val="0"/>
          <c:showCatName val="0"/>
          <c:showSerName val="0"/>
          <c:showPercent val="0"/>
          <c:showBubbleSize val="1"/>
        </c:dLbls>
        <c:gapWidth val="150"/>
        <c:overlap val="100"/>
        <c:axId val="57327648"/>
        <c:axId val="34326019"/>
      </c:barChart>
      <c:catAx>
        <c:axId val="57327648"/>
        <c:scaling>
          <c:orientation val="minMax"/>
        </c:scaling>
        <c:delete val="0"/>
        <c:axPos val="b"/>
        <c:numFmt formatCode="General" sourceLinked="1"/>
        <c:majorTickMark val="out"/>
        <c:minorTickMark val="none"/>
        <c:tickLblPos val="nextTo"/>
        <c:spPr>
          <a:ln w="6480" cap="flat" cmpd="sng" algn="ctr">
            <a:solidFill>
              <a:srgbClr val="8B8B8B"/>
            </a:solidFill>
            <a:prstDash val="solid"/>
            <a:round/>
          </a:ln>
        </c:spPr>
        <c:txPr>
          <a:bodyPr rot="-60000000" spcFirstLastPara="0" vertOverflow="ellipsis" vert="horz" wrap="square" anchor="ctr" anchorCtr="1"/>
          <a:lstStyle/>
          <a:p>
            <a:pPr>
              <a:defRPr lang="pt-BR" sz="800" b="0" i="0" u="none" strike="noStrike" kern="1200" spc="-1" baseline="0">
                <a:solidFill>
                  <a:srgbClr val="000000"/>
                </a:solidFill>
                <a:latin typeface="Calibri" panose="020F0502020204030204"/>
                <a:ea typeface="DejaVu Sans"/>
                <a:cs typeface="+mn-cs"/>
              </a:defRPr>
            </a:pPr>
            <a:endParaRPr lang="pt-BR"/>
          </a:p>
        </c:txPr>
        <c:crossAx val="34326019"/>
        <c:crosses val="autoZero"/>
        <c:auto val="1"/>
        <c:lblAlgn val="ctr"/>
        <c:lblOffset val="100"/>
        <c:noMultiLvlLbl val="0"/>
      </c:catAx>
      <c:valAx>
        <c:axId val="34326019"/>
        <c:scaling>
          <c:orientation val="minMax"/>
        </c:scaling>
        <c:delete val="0"/>
        <c:axPos val="l"/>
        <c:majorGridlines>
          <c:spPr>
            <a:ln w="6480" cap="flat" cmpd="sng" algn="ctr">
              <a:solidFill>
                <a:srgbClr val="8B8B8B"/>
              </a:solidFill>
              <a:prstDash val="solid"/>
              <a:round/>
            </a:ln>
          </c:spPr>
        </c:majorGridlines>
        <c:numFmt formatCode="0%" sourceLinked="0"/>
        <c:majorTickMark val="out"/>
        <c:minorTickMark val="none"/>
        <c:tickLblPos val="nextTo"/>
        <c:spPr>
          <a:ln w="6480" cap="flat" cmpd="sng" algn="ctr">
            <a:solidFill>
              <a:srgbClr val="8B8B8B"/>
            </a:solidFill>
            <a:prstDash val="solid"/>
            <a:round/>
          </a:ln>
        </c:spPr>
        <c:txPr>
          <a:bodyPr rot="-60000000" spcFirstLastPara="0" vertOverflow="ellipsis" vert="horz" wrap="square" anchor="ctr" anchorCtr="1"/>
          <a:lstStyle/>
          <a:p>
            <a:pPr>
              <a:defRPr lang="pt-BR" sz="800" b="0" i="0" u="none" strike="noStrike" kern="1200" spc="-1" baseline="0">
                <a:solidFill>
                  <a:srgbClr val="000000"/>
                </a:solidFill>
                <a:latin typeface="Calibri" panose="020F0502020204030204"/>
                <a:ea typeface="DejaVu Sans"/>
                <a:cs typeface="+mn-cs"/>
              </a:defRPr>
            </a:pPr>
            <a:endParaRPr lang="pt-BR"/>
          </a:p>
        </c:txPr>
        <c:crossAx val="57327648"/>
        <c:crosses val="autoZero"/>
        <c:crossBetween val="between"/>
      </c:valAx>
      <c:spPr>
        <a:noFill/>
        <a:ln w="6480">
          <a:solidFill>
            <a:srgbClr val="8B8B8B"/>
          </a:solidFill>
          <a:round/>
        </a:ln>
        <a:effectLst/>
      </c:spPr>
    </c:plotArea>
    <c:legend>
      <c:legendPos val="r"/>
      <c:overlay val="0"/>
      <c:spPr>
        <a:noFill/>
        <a:ln>
          <a:noFill/>
        </a:ln>
      </c:spPr>
      <c:txPr>
        <a:bodyPr rot="0" spcFirstLastPara="0" vertOverflow="ellipsis" vert="horz" wrap="square" anchor="ctr" anchorCtr="1"/>
        <a:lstStyle/>
        <a:p>
          <a:pPr>
            <a:defRPr lang="pt-BR" sz="800" b="0" i="0" u="none" strike="noStrike" kern="1200" spc="-1" baseline="0">
              <a:solidFill>
                <a:srgbClr val="000000"/>
              </a:solidFill>
              <a:latin typeface="Calibri" panose="020F0502020204030204"/>
              <a:ea typeface="DejaVu Sans"/>
              <a:cs typeface="+mn-cs"/>
            </a:defRPr>
          </a:pPr>
          <a:endParaRPr lang="pt-BR"/>
        </a:p>
      </c:txPr>
    </c:legend>
    <c:plotVisOnly val="1"/>
    <c:dispBlanksAs val="gap"/>
    <c:showDLblsOverMax val="0"/>
  </c:chart>
  <c:spPr>
    <a:noFill/>
    <a:ln w="9360">
      <a:solidFill>
        <a:srgbClr val="D9D9D9"/>
      </a:solidFill>
      <a:round/>
    </a:ln>
  </c:spPr>
  <c:txPr>
    <a:bodyPr/>
    <a:lstStyle/>
    <a:p>
      <a:pPr>
        <a:defRPr lang="pt-BR"/>
      </a:pPr>
      <a:endParaRPr lang="pt-B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label 0</c:f>
              <c:strCache>
                <c:ptCount val="1"/>
                <c:pt idx="0">
                  <c:v>Série 1</c:v>
                </c:pt>
              </c:strCache>
            </c:strRef>
          </c:tx>
          <c:spPr>
            <a:solidFill>
              <a:srgbClr val="A7B4DB"/>
            </a:solidFill>
            <a:ln>
              <a:noFill/>
            </a:ln>
          </c:spPr>
          <c:invertIfNegative val="0"/>
          <c:dLbls>
            <c:spPr>
              <a:noFill/>
              <a:ln>
                <a:noFill/>
              </a:ln>
              <a:effectLst/>
            </c:spPr>
            <c:txPr>
              <a:bodyPr rot="0" spcFirstLastPara="0" vertOverflow="ellipsis" vert="horz" wrap="square" lIns="38100" tIns="19050" rIns="38100" bIns="19050" anchor="ctr" anchorCtr="1"/>
              <a:lstStyle/>
              <a:p>
                <a:pPr>
                  <a:defRPr lang="pt-BR" sz="800" b="0" i="0" u="none" strike="noStrike" kern="1200" spc="-1" baseline="0">
                    <a:solidFill>
                      <a:srgbClr val="000000"/>
                    </a:solidFill>
                    <a:latin typeface="Calibri" panose="020F0502020204030204"/>
                    <a:ea typeface="DejaVu Sans"/>
                    <a:cs typeface="+mn-cs"/>
                  </a:defRPr>
                </a:pPr>
                <a:endParaRPr lang="pt-BR"/>
              </a:p>
            </c:txPr>
            <c:dLblPos val="ctr"/>
            <c:showLegendKey val="0"/>
            <c:showVal val="0"/>
            <c:showCatName val="0"/>
            <c:showSerName val="0"/>
            <c:showPercent val="0"/>
            <c:showBubbleSize val="1"/>
            <c:separator>; </c:separator>
            <c:showLeaderLines val="0"/>
            <c:extLst>
              <c:ext xmlns:c15="http://schemas.microsoft.com/office/drawing/2012/chart" uri="{CE6537A1-D6FC-4f65-9D91-7224C49458BB}">
                <c15:showLeaderLines val="0"/>
              </c:ext>
            </c:extLst>
          </c:dLbls>
          <c:cat>
            <c:strRef>
              <c:f>categories</c:f>
              <c:strCache>
                <c:ptCount val="4"/>
                <c:pt idx="0">
                  <c:v>Categoria 1</c:v>
                </c:pt>
                <c:pt idx="1">
                  <c:v>Categoria 2</c:v>
                </c:pt>
                <c:pt idx="2">
                  <c:v>Categoria 3</c:v>
                </c:pt>
                <c:pt idx="3">
                  <c:v>Categoria 4</c:v>
                </c:pt>
              </c:strCache>
            </c:strRef>
          </c:cat>
          <c:val>
            <c:numRef>
              <c:f>0</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46C8-4472-81F0-B934661E8F36}"/>
            </c:ext>
          </c:extLst>
        </c:ser>
        <c:ser>
          <c:idx val="1"/>
          <c:order val="1"/>
          <c:tx>
            <c:strRef>
              <c:f>label 1</c:f>
              <c:strCache>
                <c:ptCount val="1"/>
                <c:pt idx="0">
                  <c:v>Série 2</c:v>
                </c:pt>
              </c:strCache>
            </c:strRef>
          </c:tx>
          <c:spPr>
            <a:solidFill>
              <a:srgbClr val="4472C4"/>
            </a:solidFill>
            <a:ln>
              <a:noFill/>
            </a:ln>
          </c:spPr>
          <c:invertIfNegative val="0"/>
          <c:dLbls>
            <c:spPr>
              <a:noFill/>
              <a:ln>
                <a:noFill/>
              </a:ln>
              <a:effectLst/>
            </c:spPr>
            <c:txPr>
              <a:bodyPr rot="0" spcFirstLastPara="0" vertOverflow="ellipsis" vert="horz" wrap="square" lIns="38100" tIns="19050" rIns="38100" bIns="19050" anchor="ctr" anchorCtr="1"/>
              <a:lstStyle/>
              <a:p>
                <a:pPr>
                  <a:defRPr lang="pt-BR" sz="800" b="0" i="0" u="none" strike="noStrike" kern="1200" spc="-1" baseline="0">
                    <a:solidFill>
                      <a:srgbClr val="000000"/>
                    </a:solidFill>
                    <a:latin typeface="Calibri" panose="020F0502020204030204"/>
                    <a:ea typeface="DejaVu Sans"/>
                    <a:cs typeface="+mn-cs"/>
                  </a:defRPr>
                </a:pPr>
                <a:endParaRPr lang="pt-BR"/>
              </a:p>
            </c:txPr>
            <c:dLblPos val="ctr"/>
            <c:showLegendKey val="0"/>
            <c:showVal val="0"/>
            <c:showCatName val="0"/>
            <c:showSerName val="0"/>
            <c:showPercent val="0"/>
            <c:showBubbleSize val="1"/>
            <c:separator>; </c:separator>
            <c:showLeaderLines val="0"/>
            <c:extLst>
              <c:ext xmlns:c15="http://schemas.microsoft.com/office/drawing/2012/chart" uri="{CE6537A1-D6FC-4f65-9D91-7224C49458BB}">
                <c15:showLeaderLines val="0"/>
              </c:ext>
            </c:extLst>
          </c:dLbls>
          <c:cat>
            <c:strRef>
              <c:f>categories</c:f>
              <c:strCache>
                <c:ptCount val="4"/>
                <c:pt idx="0">
                  <c:v>Categoria 1</c:v>
                </c:pt>
                <c:pt idx="1">
                  <c:v>Categoria 2</c:v>
                </c:pt>
                <c:pt idx="2">
                  <c:v>Categoria 3</c:v>
                </c:pt>
                <c:pt idx="3">
                  <c:v>Categoria 4</c:v>
                </c:pt>
              </c:strCache>
            </c:strRef>
          </c:cat>
          <c:val>
            <c:numRef>
              <c:f>1</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46C8-4472-81F0-B934661E8F36}"/>
            </c:ext>
          </c:extLst>
        </c:ser>
        <c:ser>
          <c:idx val="2"/>
          <c:order val="2"/>
          <c:tx>
            <c:strRef>
              <c:f>label 2</c:f>
              <c:strCache>
                <c:ptCount val="1"/>
                <c:pt idx="0">
                  <c:v>Série 3</c:v>
                </c:pt>
              </c:strCache>
            </c:strRef>
          </c:tx>
          <c:spPr>
            <a:solidFill>
              <a:srgbClr val="385EA2"/>
            </a:solidFill>
            <a:ln>
              <a:noFill/>
            </a:ln>
          </c:spPr>
          <c:invertIfNegative val="0"/>
          <c:dLbls>
            <c:spPr>
              <a:noFill/>
              <a:ln>
                <a:noFill/>
              </a:ln>
              <a:effectLst/>
            </c:spPr>
            <c:txPr>
              <a:bodyPr rot="0" spcFirstLastPara="0" vertOverflow="ellipsis" vert="horz" wrap="square" lIns="38100" tIns="19050" rIns="38100" bIns="19050" anchor="ctr" anchorCtr="1"/>
              <a:lstStyle/>
              <a:p>
                <a:pPr>
                  <a:defRPr lang="pt-BR" sz="800" b="0" i="0" u="none" strike="noStrike" kern="1200" spc="-1" baseline="0">
                    <a:solidFill>
                      <a:srgbClr val="000000"/>
                    </a:solidFill>
                    <a:latin typeface="Calibri" panose="020F0502020204030204"/>
                    <a:ea typeface="DejaVu Sans"/>
                    <a:cs typeface="+mn-cs"/>
                  </a:defRPr>
                </a:pPr>
                <a:endParaRPr lang="pt-BR"/>
              </a:p>
            </c:txPr>
            <c:dLblPos val="ctr"/>
            <c:showLegendKey val="0"/>
            <c:showVal val="0"/>
            <c:showCatName val="0"/>
            <c:showSerName val="0"/>
            <c:showPercent val="0"/>
            <c:showBubbleSize val="1"/>
            <c:separator>; </c:separator>
            <c:showLeaderLines val="0"/>
            <c:extLst>
              <c:ext xmlns:c15="http://schemas.microsoft.com/office/drawing/2012/chart" uri="{CE6537A1-D6FC-4f65-9D91-7224C49458BB}">
                <c15:showLeaderLines val="0"/>
              </c:ext>
            </c:extLst>
          </c:dLbls>
          <c:cat>
            <c:strRef>
              <c:f>categories</c:f>
              <c:strCache>
                <c:ptCount val="4"/>
                <c:pt idx="0">
                  <c:v>Categoria 1</c:v>
                </c:pt>
                <c:pt idx="1">
                  <c:v>Categoria 2</c:v>
                </c:pt>
                <c:pt idx="2">
                  <c:v>Categoria 3</c:v>
                </c:pt>
                <c:pt idx="3">
                  <c:v>Categoria 4</c:v>
                </c:pt>
              </c:strCache>
            </c:strRef>
          </c:cat>
          <c:val>
            <c:numRef>
              <c:f>2</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46C8-4472-81F0-B934661E8F36}"/>
            </c:ext>
          </c:extLst>
        </c:ser>
        <c:dLbls>
          <c:showLegendKey val="0"/>
          <c:showVal val="0"/>
          <c:showCatName val="0"/>
          <c:showSerName val="0"/>
          <c:showPercent val="0"/>
          <c:showBubbleSize val="1"/>
        </c:dLbls>
        <c:gapWidth val="150"/>
        <c:overlap val="100"/>
        <c:axId val="89207417"/>
        <c:axId val="33489656"/>
      </c:barChart>
      <c:catAx>
        <c:axId val="89207417"/>
        <c:scaling>
          <c:orientation val="minMax"/>
        </c:scaling>
        <c:delete val="0"/>
        <c:axPos val="b"/>
        <c:numFmt formatCode="General" sourceLinked="1"/>
        <c:majorTickMark val="out"/>
        <c:minorTickMark val="none"/>
        <c:tickLblPos val="nextTo"/>
        <c:spPr>
          <a:ln w="6480" cap="flat" cmpd="sng" algn="ctr">
            <a:solidFill>
              <a:srgbClr val="8B8B8B"/>
            </a:solidFill>
            <a:prstDash val="solid"/>
            <a:round/>
          </a:ln>
        </c:spPr>
        <c:txPr>
          <a:bodyPr rot="-60000000" spcFirstLastPara="0" vertOverflow="ellipsis" vert="horz" wrap="square" anchor="ctr" anchorCtr="1"/>
          <a:lstStyle/>
          <a:p>
            <a:pPr>
              <a:defRPr lang="pt-BR" sz="800" b="0" i="0" u="none" strike="noStrike" kern="1200" spc="-1" baseline="0">
                <a:solidFill>
                  <a:srgbClr val="000000"/>
                </a:solidFill>
                <a:latin typeface="Calibri" panose="020F0502020204030204"/>
                <a:ea typeface="DejaVu Sans"/>
                <a:cs typeface="+mn-cs"/>
              </a:defRPr>
            </a:pPr>
            <a:endParaRPr lang="pt-BR"/>
          </a:p>
        </c:txPr>
        <c:crossAx val="33489656"/>
        <c:crosses val="autoZero"/>
        <c:auto val="1"/>
        <c:lblAlgn val="ctr"/>
        <c:lblOffset val="100"/>
        <c:noMultiLvlLbl val="0"/>
      </c:catAx>
      <c:valAx>
        <c:axId val="33489656"/>
        <c:scaling>
          <c:orientation val="minMax"/>
        </c:scaling>
        <c:delete val="0"/>
        <c:axPos val="l"/>
        <c:majorGridlines>
          <c:spPr>
            <a:ln w="6480" cap="flat" cmpd="sng" algn="ctr">
              <a:solidFill>
                <a:srgbClr val="8B8B8B"/>
              </a:solidFill>
              <a:prstDash val="solid"/>
              <a:round/>
            </a:ln>
          </c:spPr>
        </c:majorGridlines>
        <c:numFmt formatCode="0%" sourceLinked="0"/>
        <c:majorTickMark val="out"/>
        <c:minorTickMark val="none"/>
        <c:tickLblPos val="nextTo"/>
        <c:spPr>
          <a:ln w="6480" cap="flat" cmpd="sng" algn="ctr">
            <a:solidFill>
              <a:srgbClr val="8B8B8B"/>
            </a:solidFill>
            <a:prstDash val="solid"/>
            <a:round/>
          </a:ln>
        </c:spPr>
        <c:txPr>
          <a:bodyPr rot="-60000000" spcFirstLastPara="0" vertOverflow="ellipsis" vert="horz" wrap="square" anchor="ctr" anchorCtr="1"/>
          <a:lstStyle/>
          <a:p>
            <a:pPr>
              <a:defRPr lang="pt-BR" sz="800" b="0" i="0" u="none" strike="noStrike" kern="1200" spc="-1" baseline="0">
                <a:solidFill>
                  <a:srgbClr val="000000"/>
                </a:solidFill>
                <a:latin typeface="Calibri" panose="020F0502020204030204"/>
                <a:ea typeface="DejaVu Sans"/>
                <a:cs typeface="+mn-cs"/>
              </a:defRPr>
            </a:pPr>
            <a:endParaRPr lang="pt-BR"/>
          </a:p>
        </c:txPr>
        <c:crossAx val="89207417"/>
        <c:crosses val="autoZero"/>
        <c:crossBetween val="between"/>
      </c:valAx>
      <c:spPr>
        <a:noFill/>
        <a:ln w="6480">
          <a:solidFill>
            <a:srgbClr val="8B8B8B"/>
          </a:solidFill>
          <a:round/>
        </a:ln>
        <a:effectLst/>
      </c:spPr>
    </c:plotArea>
    <c:legend>
      <c:legendPos val="r"/>
      <c:overlay val="0"/>
      <c:spPr>
        <a:noFill/>
        <a:ln>
          <a:noFill/>
        </a:ln>
      </c:spPr>
      <c:txPr>
        <a:bodyPr rot="0" spcFirstLastPara="0" vertOverflow="ellipsis" vert="horz" wrap="square" anchor="ctr" anchorCtr="1"/>
        <a:lstStyle/>
        <a:p>
          <a:pPr>
            <a:defRPr lang="pt-BR" sz="800" b="0" i="0" u="none" strike="noStrike" kern="1200" spc="-1" baseline="0">
              <a:solidFill>
                <a:srgbClr val="000000"/>
              </a:solidFill>
              <a:latin typeface="Calibri" panose="020F0502020204030204"/>
              <a:ea typeface="DejaVu Sans"/>
              <a:cs typeface="+mn-cs"/>
            </a:defRPr>
          </a:pPr>
          <a:endParaRPr lang="pt-BR"/>
        </a:p>
      </c:txPr>
    </c:legend>
    <c:plotVisOnly val="1"/>
    <c:dispBlanksAs val="gap"/>
    <c:showDLblsOverMax val="0"/>
  </c:chart>
  <c:spPr>
    <a:noFill/>
    <a:ln w="9360">
      <a:solidFill>
        <a:srgbClr val="D9D9D9"/>
      </a:solidFill>
      <a:round/>
    </a:ln>
  </c:spPr>
  <c:txPr>
    <a:bodyPr/>
    <a:lstStyle/>
    <a:p>
      <a:pPr>
        <a:defRPr lang="pt-BR"/>
      </a:pPr>
      <a:endParaRPr lang="pt-BR"/>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2" name="Google Shape;82;p1:notes"/>
          <p:cNvSpPr/>
          <p:nvPr>
            <p:ph idx="2" type="sldImg"/>
          </p:nvPr>
        </p:nvSpPr>
        <p:spPr>
          <a:xfrm>
            <a:off x="2463800" y="685800"/>
            <a:ext cx="19304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lide de Título" type="title">
  <p:cSld name="TITLE">
    <p:spTree>
      <p:nvGrpSpPr>
        <p:cNvPr id="11" name="Shape 11"/>
        <p:cNvGrpSpPr/>
        <p:nvPr/>
      </p:nvGrpSpPr>
      <p:grpSpPr>
        <a:xfrm>
          <a:off x="0" y="0"/>
          <a:ext cx="0" cy="0"/>
          <a:chOff x="0" y="0"/>
          <a:chExt cx="0" cy="0"/>
        </a:xfrm>
      </p:grpSpPr>
      <p:sp>
        <p:nvSpPr>
          <p:cNvPr id="12" name="Google Shape;12;p3"/>
          <p:cNvSpPr txBox="1"/>
          <p:nvPr>
            <p:ph type="ctrTitle"/>
          </p:nvPr>
        </p:nvSpPr>
        <p:spPr>
          <a:xfrm>
            <a:off x="1028700" y="3990624"/>
            <a:ext cx="11658600" cy="8489244"/>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9000"/>
              <a:buFont typeface="Calibri"/>
              <a:buNone/>
              <a:defRPr sz="9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3"/>
          <p:cNvSpPr txBox="1"/>
          <p:nvPr>
            <p:ph idx="1" type="subTitle"/>
          </p:nvPr>
        </p:nvSpPr>
        <p:spPr>
          <a:xfrm>
            <a:off x="1714500" y="12807246"/>
            <a:ext cx="10287000" cy="5887154"/>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500"/>
              </a:spcBef>
              <a:spcAft>
                <a:spcPts val="0"/>
              </a:spcAft>
              <a:buClr>
                <a:schemeClr val="dk1"/>
              </a:buClr>
              <a:buSzPts val="3600"/>
              <a:buNone/>
              <a:defRPr sz="3600"/>
            </a:lvl1pPr>
            <a:lvl2pPr lvl="1" algn="ctr">
              <a:lnSpc>
                <a:spcPct val="90000"/>
              </a:lnSpc>
              <a:spcBef>
                <a:spcPts val="750"/>
              </a:spcBef>
              <a:spcAft>
                <a:spcPts val="0"/>
              </a:spcAft>
              <a:buClr>
                <a:schemeClr val="dk1"/>
              </a:buClr>
              <a:buSzPts val="3000"/>
              <a:buNone/>
              <a:defRPr sz="3000"/>
            </a:lvl2pPr>
            <a:lvl3pPr lvl="2" algn="ctr">
              <a:lnSpc>
                <a:spcPct val="90000"/>
              </a:lnSpc>
              <a:spcBef>
                <a:spcPts val="750"/>
              </a:spcBef>
              <a:spcAft>
                <a:spcPts val="0"/>
              </a:spcAft>
              <a:buClr>
                <a:schemeClr val="dk1"/>
              </a:buClr>
              <a:buSzPts val="2700"/>
              <a:buNone/>
              <a:defRPr sz="2700"/>
            </a:lvl3pPr>
            <a:lvl4pPr lvl="3" algn="ctr">
              <a:lnSpc>
                <a:spcPct val="90000"/>
              </a:lnSpc>
              <a:spcBef>
                <a:spcPts val="750"/>
              </a:spcBef>
              <a:spcAft>
                <a:spcPts val="0"/>
              </a:spcAft>
              <a:buClr>
                <a:schemeClr val="dk1"/>
              </a:buClr>
              <a:buSzPts val="2400"/>
              <a:buNone/>
              <a:defRPr sz="2400"/>
            </a:lvl4pPr>
            <a:lvl5pPr lvl="4" algn="ctr">
              <a:lnSpc>
                <a:spcPct val="90000"/>
              </a:lnSpc>
              <a:spcBef>
                <a:spcPts val="750"/>
              </a:spcBef>
              <a:spcAft>
                <a:spcPts val="0"/>
              </a:spcAft>
              <a:buClr>
                <a:schemeClr val="dk1"/>
              </a:buClr>
              <a:buSzPts val="2400"/>
              <a:buNone/>
              <a:defRPr sz="2400"/>
            </a:lvl5pPr>
            <a:lvl6pPr lvl="5" algn="ctr">
              <a:lnSpc>
                <a:spcPct val="90000"/>
              </a:lnSpc>
              <a:spcBef>
                <a:spcPts val="750"/>
              </a:spcBef>
              <a:spcAft>
                <a:spcPts val="0"/>
              </a:spcAft>
              <a:buClr>
                <a:schemeClr val="dk1"/>
              </a:buClr>
              <a:buSzPts val="2400"/>
              <a:buNone/>
              <a:defRPr sz="2400"/>
            </a:lvl6pPr>
            <a:lvl7pPr lvl="6" algn="ctr">
              <a:lnSpc>
                <a:spcPct val="90000"/>
              </a:lnSpc>
              <a:spcBef>
                <a:spcPts val="750"/>
              </a:spcBef>
              <a:spcAft>
                <a:spcPts val="0"/>
              </a:spcAft>
              <a:buClr>
                <a:schemeClr val="dk1"/>
              </a:buClr>
              <a:buSzPts val="2400"/>
              <a:buNone/>
              <a:defRPr sz="2400"/>
            </a:lvl7pPr>
            <a:lvl8pPr lvl="7" algn="ctr">
              <a:lnSpc>
                <a:spcPct val="90000"/>
              </a:lnSpc>
              <a:spcBef>
                <a:spcPts val="750"/>
              </a:spcBef>
              <a:spcAft>
                <a:spcPts val="0"/>
              </a:spcAft>
              <a:buClr>
                <a:schemeClr val="dk1"/>
              </a:buClr>
              <a:buSzPts val="2400"/>
              <a:buNone/>
              <a:defRPr sz="2400"/>
            </a:lvl8pPr>
            <a:lvl9pPr lvl="8" algn="ctr">
              <a:lnSpc>
                <a:spcPct val="90000"/>
              </a:lnSpc>
              <a:spcBef>
                <a:spcPts val="750"/>
              </a:spcBef>
              <a:spcAft>
                <a:spcPts val="0"/>
              </a:spcAft>
              <a:buClr>
                <a:schemeClr val="dk1"/>
              </a:buClr>
              <a:buSzPts val="2400"/>
              <a:buNone/>
              <a:defRPr sz="2400"/>
            </a:lvl9pPr>
          </a:lstStyle>
          <a:p/>
        </p:txBody>
      </p:sp>
      <p:sp>
        <p:nvSpPr>
          <p:cNvPr id="14" name="Google Shape;14;p3"/>
          <p:cNvSpPr txBox="1"/>
          <p:nvPr>
            <p:ph idx="10" type="dt"/>
          </p:nvPr>
        </p:nvSpPr>
        <p:spPr>
          <a:xfrm>
            <a:off x="942975" y="22600361"/>
            <a:ext cx="3086100" cy="1298222"/>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3"/>
          <p:cNvSpPr txBox="1"/>
          <p:nvPr>
            <p:ph idx="11" type="ftr"/>
          </p:nvPr>
        </p:nvSpPr>
        <p:spPr>
          <a:xfrm>
            <a:off x="4543425" y="22600361"/>
            <a:ext cx="4629150" cy="1298222"/>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3"/>
          <p:cNvSpPr txBox="1"/>
          <p:nvPr>
            <p:ph idx="12" type="sldNum"/>
          </p:nvPr>
        </p:nvSpPr>
        <p:spPr>
          <a:xfrm>
            <a:off x="9686925" y="22600361"/>
            <a:ext cx="3086100" cy="1298222"/>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Texto Vertical" type="vertTx">
  <p:cSld name="VERTICAL_TEXT">
    <p:spTree>
      <p:nvGrpSpPr>
        <p:cNvPr id="68" name="Shape 68"/>
        <p:cNvGrpSpPr/>
        <p:nvPr/>
      </p:nvGrpSpPr>
      <p:grpSpPr>
        <a:xfrm>
          <a:off x="0" y="0"/>
          <a:ext cx="0" cy="0"/>
          <a:chOff x="0" y="0"/>
          <a:chExt cx="0" cy="0"/>
        </a:xfrm>
      </p:grpSpPr>
      <p:sp>
        <p:nvSpPr>
          <p:cNvPr id="69" name="Google Shape;69;p12"/>
          <p:cNvSpPr txBox="1"/>
          <p:nvPr>
            <p:ph type="title"/>
          </p:nvPr>
        </p:nvSpPr>
        <p:spPr>
          <a:xfrm>
            <a:off x="942975" y="1298228"/>
            <a:ext cx="11830050" cy="471311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2"/>
          <p:cNvSpPr txBox="1"/>
          <p:nvPr>
            <p:ph idx="1" type="body"/>
          </p:nvPr>
        </p:nvSpPr>
        <p:spPr>
          <a:xfrm rot="5400000">
            <a:off x="-877712" y="8311798"/>
            <a:ext cx="15471424" cy="1183005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500"/>
              </a:spcBef>
              <a:spcAft>
                <a:spcPts val="0"/>
              </a:spcAft>
              <a:buClr>
                <a:schemeClr val="dk1"/>
              </a:buClr>
              <a:buSzPts val="1800"/>
              <a:buChar char="•"/>
              <a:defRPr/>
            </a:lvl1pPr>
            <a:lvl2pPr indent="-342900" lvl="1" marL="914400" algn="l">
              <a:lnSpc>
                <a:spcPct val="90000"/>
              </a:lnSpc>
              <a:spcBef>
                <a:spcPts val="750"/>
              </a:spcBef>
              <a:spcAft>
                <a:spcPts val="0"/>
              </a:spcAft>
              <a:buClr>
                <a:schemeClr val="dk1"/>
              </a:buClr>
              <a:buSzPts val="1800"/>
              <a:buChar char="•"/>
              <a:defRPr/>
            </a:lvl2pPr>
            <a:lvl3pPr indent="-342900" lvl="2" marL="1371600" algn="l">
              <a:lnSpc>
                <a:spcPct val="90000"/>
              </a:lnSpc>
              <a:spcBef>
                <a:spcPts val="750"/>
              </a:spcBef>
              <a:spcAft>
                <a:spcPts val="0"/>
              </a:spcAft>
              <a:buClr>
                <a:schemeClr val="dk1"/>
              </a:buClr>
              <a:buSzPts val="1800"/>
              <a:buChar char="•"/>
              <a:defRPr/>
            </a:lvl3pPr>
            <a:lvl4pPr indent="-342900" lvl="3" marL="1828800" algn="l">
              <a:lnSpc>
                <a:spcPct val="90000"/>
              </a:lnSpc>
              <a:spcBef>
                <a:spcPts val="750"/>
              </a:spcBef>
              <a:spcAft>
                <a:spcPts val="0"/>
              </a:spcAft>
              <a:buClr>
                <a:schemeClr val="dk1"/>
              </a:buClr>
              <a:buSzPts val="1800"/>
              <a:buChar char="•"/>
              <a:defRPr/>
            </a:lvl4pPr>
            <a:lvl5pPr indent="-342900" lvl="4" marL="2286000" algn="l">
              <a:lnSpc>
                <a:spcPct val="90000"/>
              </a:lnSpc>
              <a:spcBef>
                <a:spcPts val="750"/>
              </a:spcBef>
              <a:spcAft>
                <a:spcPts val="0"/>
              </a:spcAft>
              <a:buClr>
                <a:schemeClr val="dk1"/>
              </a:buClr>
              <a:buSzPts val="1800"/>
              <a:buChar char="•"/>
              <a:defRPr/>
            </a:lvl5pPr>
            <a:lvl6pPr indent="-342900" lvl="5" marL="2743200" algn="l">
              <a:lnSpc>
                <a:spcPct val="90000"/>
              </a:lnSpc>
              <a:spcBef>
                <a:spcPts val="750"/>
              </a:spcBef>
              <a:spcAft>
                <a:spcPts val="0"/>
              </a:spcAft>
              <a:buClr>
                <a:schemeClr val="dk1"/>
              </a:buClr>
              <a:buSzPts val="1800"/>
              <a:buChar char="•"/>
              <a:defRPr/>
            </a:lvl6pPr>
            <a:lvl7pPr indent="-342900" lvl="6" marL="3200400" algn="l">
              <a:lnSpc>
                <a:spcPct val="90000"/>
              </a:lnSpc>
              <a:spcBef>
                <a:spcPts val="750"/>
              </a:spcBef>
              <a:spcAft>
                <a:spcPts val="0"/>
              </a:spcAft>
              <a:buClr>
                <a:schemeClr val="dk1"/>
              </a:buClr>
              <a:buSzPts val="1800"/>
              <a:buChar char="•"/>
              <a:defRPr/>
            </a:lvl7pPr>
            <a:lvl8pPr indent="-342900" lvl="7" marL="3657600" algn="l">
              <a:lnSpc>
                <a:spcPct val="90000"/>
              </a:lnSpc>
              <a:spcBef>
                <a:spcPts val="750"/>
              </a:spcBef>
              <a:spcAft>
                <a:spcPts val="0"/>
              </a:spcAft>
              <a:buClr>
                <a:schemeClr val="dk1"/>
              </a:buClr>
              <a:buSzPts val="1800"/>
              <a:buChar char="•"/>
              <a:defRPr/>
            </a:lvl8pPr>
            <a:lvl9pPr indent="-342900" lvl="8" marL="4114800" algn="l">
              <a:lnSpc>
                <a:spcPct val="90000"/>
              </a:lnSpc>
              <a:spcBef>
                <a:spcPts val="750"/>
              </a:spcBef>
              <a:spcAft>
                <a:spcPts val="0"/>
              </a:spcAft>
              <a:buClr>
                <a:schemeClr val="dk1"/>
              </a:buClr>
              <a:buSzPts val="1800"/>
              <a:buChar char="•"/>
              <a:defRPr/>
            </a:lvl9pPr>
          </a:lstStyle>
          <a:p/>
        </p:txBody>
      </p:sp>
      <p:sp>
        <p:nvSpPr>
          <p:cNvPr id="71" name="Google Shape;71;p12"/>
          <p:cNvSpPr txBox="1"/>
          <p:nvPr>
            <p:ph idx="10" type="dt"/>
          </p:nvPr>
        </p:nvSpPr>
        <p:spPr>
          <a:xfrm>
            <a:off x="942975" y="22600361"/>
            <a:ext cx="3086100" cy="1298222"/>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12"/>
          <p:cNvSpPr txBox="1"/>
          <p:nvPr>
            <p:ph idx="11" type="ftr"/>
          </p:nvPr>
        </p:nvSpPr>
        <p:spPr>
          <a:xfrm>
            <a:off x="4543425" y="22600361"/>
            <a:ext cx="4629150" cy="1298222"/>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12"/>
          <p:cNvSpPr txBox="1"/>
          <p:nvPr>
            <p:ph idx="12" type="sldNum"/>
          </p:nvPr>
        </p:nvSpPr>
        <p:spPr>
          <a:xfrm>
            <a:off x="9686925" y="22600361"/>
            <a:ext cx="3086100" cy="1298222"/>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xto e Título Vertical" type="vertTitleAndTx">
  <p:cSld name="VERTICAL_TITLE_AND_VERTICAL_TEXT">
    <p:spTree>
      <p:nvGrpSpPr>
        <p:cNvPr id="74" name="Shape 74"/>
        <p:cNvGrpSpPr/>
        <p:nvPr/>
      </p:nvGrpSpPr>
      <p:grpSpPr>
        <a:xfrm>
          <a:off x="0" y="0"/>
          <a:ext cx="0" cy="0"/>
          <a:chOff x="0" y="0"/>
          <a:chExt cx="0" cy="0"/>
        </a:xfrm>
      </p:grpSpPr>
      <p:sp>
        <p:nvSpPr>
          <p:cNvPr id="75" name="Google Shape;75;p13"/>
          <p:cNvSpPr txBox="1"/>
          <p:nvPr>
            <p:ph type="title"/>
          </p:nvPr>
        </p:nvSpPr>
        <p:spPr>
          <a:xfrm rot="5400000">
            <a:off x="962113" y="10151622"/>
            <a:ext cx="20664313" cy="295751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3"/>
          <p:cNvSpPr txBox="1"/>
          <p:nvPr>
            <p:ph idx="1" type="body"/>
          </p:nvPr>
        </p:nvSpPr>
        <p:spPr>
          <a:xfrm rot="5400000">
            <a:off x="-5038637" y="7279835"/>
            <a:ext cx="20664313" cy="87010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500"/>
              </a:spcBef>
              <a:spcAft>
                <a:spcPts val="0"/>
              </a:spcAft>
              <a:buClr>
                <a:schemeClr val="dk1"/>
              </a:buClr>
              <a:buSzPts val="1800"/>
              <a:buChar char="•"/>
              <a:defRPr/>
            </a:lvl1pPr>
            <a:lvl2pPr indent="-342900" lvl="1" marL="914400" algn="l">
              <a:lnSpc>
                <a:spcPct val="90000"/>
              </a:lnSpc>
              <a:spcBef>
                <a:spcPts val="750"/>
              </a:spcBef>
              <a:spcAft>
                <a:spcPts val="0"/>
              </a:spcAft>
              <a:buClr>
                <a:schemeClr val="dk1"/>
              </a:buClr>
              <a:buSzPts val="1800"/>
              <a:buChar char="•"/>
              <a:defRPr/>
            </a:lvl2pPr>
            <a:lvl3pPr indent="-342900" lvl="2" marL="1371600" algn="l">
              <a:lnSpc>
                <a:spcPct val="90000"/>
              </a:lnSpc>
              <a:spcBef>
                <a:spcPts val="750"/>
              </a:spcBef>
              <a:spcAft>
                <a:spcPts val="0"/>
              </a:spcAft>
              <a:buClr>
                <a:schemeClr val="dk1"/>
              </a:buClr>
              <a:buSzPts val="1800"/>
              <a:buChar char="•"/>
              <a:defRPr/>
            </a:lvl3pPr>
            <a:lvl4pPr indent="-342900" lvl="3" marL="1828800" algn="l">
              <a:lnSpc>
                <a:spcPct val="90000"/>
              </a:lnSpc>
              <a:spcBef>
                <a:spcPts val="750"/>
              </a:spcBef>
              <a:spcAft>
                <a:spcPts val="0"/>
              </a:spcAft>
              <a:buClr>
                <a:schemeClr val="dk1"/>
              </a:buClr>
              <a:buSzPts val="1800"/>
              <a:buChar char="•"/>
              <a:defRPr/>
            </a:lvl4pPr>
            <a:lvl5pPr indent="-342900" lvl="4" marL="2286000" algn="l">
              <a:lnSpc>
                <a:spcPct val="90000"/>
              </a:lnSpc>
              <a:spcBef>
                <a:spcPts val="750"/>
              </a:spcBef>
              <a:spcAft>
                <a:spcPts val="0"/>
              </a:spcAft>
              <a:buClr>
                <a:schemeClr val="dk1"/>
              </a:buClr>
              <a:buSzPts val="1800"/>
              <a:buChar char="•"/>
              <a:defRPr/>
            </a:lvl5pPr>
            <a:lvl6pPr indent="-342900" lvl="5" marL="2743200" algn="l">
              <a:lnSpc>
                <a:spcPct val="90000"/>
              </a:lnSpc>
              <a:spcBef>
                <a:spcPts val="750"/>
              </a:spcBef>
              <a:spcAft>
                <a:spcPts val="0"/>
              </a:spcAft>
              <a:buClr>
                <a:schemeClr val="dk1"/>
              </a:buClr>
              <a:buSzPts val="1800"/>
              <a:buChar char="•"/>
              <a:defRPr/>
            </a:lvl6pPr>
            <a:lvl7pPr indent="-342900" lvl="6" marL="3200400" algn="l">
              <a:lnSpc>
                <a:spcPct val="90000"/>
              </a:lnSpc>
              <a:spcBef>
                <a:spcPts val="750"/>
              </a:spcBef>
              <a:spcAft>
                <a:spcPts val="0"/>
              </a:spcAft>
              <a:buClr>
                <a:schemeClr val="dk1"/>
              </a:buClr>
              <a:buSzPts val="1800"/>
              <a:buChar char="•"/>
              <a:defRPr/>
            </a:lvl7pPr>
            <a:lvl8pPr indent="-342900" lvl="7" marL="3657600" algn="l">
              <a:lnSpc>
                <a:spcPct val="90000"/>
              </a:lnSpc>
              <a:spcBef>
                <a:spcPts val="750"/>
              </a:spcBef>
              <a:spcAft>
                <a:spcPts val="0"/>
              </a:spcAft>
              <a:buClr>
                <a:schemeClr val="dk1"/>
              </a:buClr>
              <a:buSzPts val="1800"/>
              <a:buChar char="•"/>
              <a:defRPr/>
            </a:lvl8pPr>
            <a:lvl9pPr indent="-342900" lvl="8" marL="4114800" algn="l">
              <a:lnSpc>
                <a:spcPct val="90000"/>
              </a:lnSpc>
              <a:spcBef>
                <a:spcPts val="750"/>
              </a:spcBef>
              <a:spcAft>
                <a:spcPts val="0"/>
              </a:spcAft>
              <a:buClr>
                <a:schemeClr val="dk1"/>
              </a:buClr>
              <a:buSzPts val="1800"/>
              <a:buChar char="•"/>
              <a:defRPr/>
            </a:lvl9pPr>
          </a:lstStyle>
          <a:p/>
        </p:txBody>
      </p:sp>
      <p:sp>
        <p:nvSpPr>
          <p:cNvPr id="77" name="Google Shape;77;p13"/>
          <p:cNvSpPr txBox="1"/>
          <p:nvPr>
            <p:ph idx="10" type="dt"/>
          </p:nvPr>
        </p:nvSpPr>
        <p:spPr>
          <a:xfrm>
            <a:off x="942975" y="22600361"/>
            <a:ext cx="3086100" cy="1298222"/>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13"/>
          <p:cNvSpPr txBox="1"/>
          <p:nvPr>
            <p:ph idx="11" type="ftr"/>
          </p:nvPr>
        </p:nvSpPr>
        <p:spPr>
          <a:xfrm>
            <a:off x="4543425" y="22600361"/>
            <a:ext cx="4629150" cy="1298222"/>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3"/>
          <p:cNvSpPr txBox="1"/>
          <p:nvPr>
            <p:ph idx="12" type="sldNum"/>
          </p:nvPr>
        </p:nvSpPr>
        <p:spPr>
          <a:xfrm>
            <a:off x="9686925" y="22600361"/>
            <a:ext cx="3086100" cy="1298222"/>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Conteúdo" type="obj">
  <p:cSld name="OBJECT">
    <p:spTree>
      <p:nvGrpSpPr>
        <p:cNvPr id="17" name="Shape 17"/>
        <p:cNvGrpSpPr/>
        <p:nvPr/>
      </p:nvGrpSpPr>
      <p:grpSpPr>
        <a:xfrm>
          <a:off x="0" y="0"/>
          <a:ext cx="0" cy="0"/>
          <a:chOff x="0" y="0"/>
          <a:chExt cx="0" cy="0"/>
        </a:xfrm>
      </p:grpSpPr>
      <p:sp>
        <p:nvSpPr>
          <p:cNvPr id="18" name="Google Shape;18;p4"/>
          <p:cNvSpPr txBox="1"/>
          <p:nvPr>
            <p:ph type="title"/>
          </p:nvPr>
        </p:nvSpPr>
        <p:spPr>
          <a:xfrm>
            <a:off x="942975" y="1298228"/>
            <a:ext cx="11830050" cy="471311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4"/>
          <p:cNvSpPr txBox="1"/>
          <p:nvPr>
            <p:ph idx="1" type="body"/>
          </p:nvPr>
        </p:nvSpPr>
        <p:spPr>
          <a:xfrm>
            <a:off x="942975" y="6491111"/>
            <a:ext cx="11830050" cy="15471424"/>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500"/>
              </a:spcBef>
              <a:spcAft>
                <a:spcPts val="0"/>
              </a:spcAft>
              <a:buClr>
                <a:schemeClr val="dk1"/>
              </a:buClr>
              <a:buSzPts val="1800"/>
              <a:buChar char="•"/>
              <a:defRPr/>
            </a:lvl1pPr>
            <a:lvl2pPr indent="-342900" lvl="1" marL="914400" algn="l">
              <a:lnSpc>
                <a:spcPct val="90000"/>
              </a:lnSpc>
              <a:spcBef>
                <a:spcPts val="750"/>
              </a:spcBef>
              <a:spcAft>
                <a:spcPts val="0"/>
              </a:spcAft>
              <a:buClr>
                <a:schemeClr val="dk1"/>
              </a:buClr>
              <a:buSzPts val="1800"/>
              <a:buChar char="•"/>
              <a:defRPr/>
            </a:lvl2pPr>
            <a:lvl3pPr indent="-342900" lvl="2" marL="1371600" algn="l">
              <a:lnSpc>
                <a:spcPct val="90000"/>
              </a:lnSpc>
              <a:spcBef>
                <a:spcPts val="750"/>
              </a:spcBef>
              <a:spcAft>
                <a:spcPts val="0"/>
              </a:spcAft>
              <a:buClr>
                <a:schemeClr val="dk1"/>
              </a:buClr>
              <a:buSzPts val="1800"/>
              <a:buChar char="•"/>
              <a:defRPr/>
            </a:lvl3pPr>
            <a:lvl4pPr indent="-342900" lvl="3" marL="1828800" algn="l">
              <a:lnSpc>
                <a:spcPct val="90000"/>
              </a:lnSpc>
              <a:spcBef>
                <a:spcPts val="750"/>
              </a:spcBef>
              <a:spcAft>
                <a:spcPts val="0"/>
              </a:spcAft>
              <a:buClr>
                <a:schemeClr val="dk1"/>
              </a:buClr>
              <a:buSzPts val="1800"/>
              <a:buChar char="•"/>
              <a:defRPr/>
            </a:lvl4pPr>
            <a:lvl5pPr indent="-342900" lvl="4" marL="2286000" algn="l">
              <a:lnSpc>
                <a:spcPct val="90000"/>
              </a:lnSpc>
              <a:spcBef>
                <a:spcPts val="750"/>
              </a:spcBef>
              <a:spcAft>
                <a:spcPts val="0"/>
              </a:spcAft>
              <a:buClr>
                <a:schemeClr val="dk1"/>
              </a:buClr>
              <a:buSzPts val="1800"/>
              <a:buChar char="•"/>
              <a:defRPr/>
            </a:lvl5pPr>
            <a:lvl6pPr indent="-342900" lvl="5" marL="2743200" algn="l">
              <a:lnSpc>
                <a:spcPct val="90000"/>
              </a:lnSpc>
              <a:spcBef>
                <a:spcPts val="750"/>
              </a:spcBef>
              <a:spcAft>
                <a:spcPts val="0"/>
              </a:spcAft>
              <a:buClr>
                <a:schemeClr val="dk1"/>
              </a:buClr>
              <a:buSzPts val="1800"/>
              <a:buChar char="•"/>
              <a:defRPr/>
            </a:lvl6pPr>
            <a:lvl7pPr indent="-342900" lvl="6" marL="3200400" algn="l">
              <a:lnSpc>
                <a:spcPct val="90000"/>
              </a:lnSpc>
              <a:spcBef>
                <a:spcPts val="750"/>
              </a:spcBef>
              <a:spcAft>
                <a:spcPts val="0"/>
              </a:spcAft>
              <a:buClr>
                <a:schemeClr val="dk1"/>
              </a:buClr>
              <a:buSzPts val="1800"/>
              <a:buChar char="•"/>
              <a:defRPr/>
            </a:lvl7pPr>
            <a:lvl8pPr indent="-342900" lvl="7" marL="3657600" algn="l">
              <a:lnSpc>
                <a:spcPct val="90000"/>
              </a:lnSpc>
              <a:spcBef>
                <a:spcPts val="750"/>
              </a:spcBef>
              <a:spcAft>
                <a:spcPts val="0"/>
              </a:spcAft>
              <a:buClr>
                <a:schemeClr val="dk1"/>
              </a:buClr>
              <a:buSzPts val="1800"/>
              <a:buChar char="•"/>
              <a:defRPr/>
            </a:lvl8pPr>
            <a:lvl9pPr indent="-342900" lvl="8" marL="4114800" algn="l">
              <a:lnSpc>
                <a:spcPct val="90000"/>
              </a:lnSpc>
              <a:spcBef>
                <a:spcPts val="750"/>
              </a:spcBef>
              <a:spcAft>
                <a:spcPts val="0"/>
              </a:spcAft>
              <a:buClr>
                <a:schemeClr val="dk1"/>
              </a:buClr>
              <a:buSzPts val="1800"/>
              <a:buChar char="•"/>
              <a:defRPr/>
            </a:lvl9pPr>
          </a:lstStyle>
          <a:p/>
        </p:txBody>
      </p:sp>
      <p:sp>
        <p:nvSpPr>
          <p:cNvPr id="20" name="Google Shape;20;p4"/>
          <p:cNvSpPr txBox="1"/>
          <p:nvPr>
            <p:ph idx="10" type="dt"/>
          </p:nvPr>
        </p:nvSpPr>
        <p:spPr>
          <a:xfrm>
            <a:off x="942975" y="22600361"/>
            <a:ext cx="3086100" cy="1298222"/>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4"/>
          <p:cNvSpPr txBox="1"/>
          <p:nvPr>
            <p:ph idx="11" type="ftr"/>
          </p:nvPr>
        </p:nvSpPr>
        <p:spPr>
          <a:xfrm>
            <a:off x="4543425" y="22600361"/>
            <a:ext cx="4629150" cy="1298222"/>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4"/>
          <p:cNvSpPr txBox="1"/>
          <p:nvPr>
            <p:ph idx="12" type="sldNum"/>
          </p:nvPr>
        </p:nvSpPr>
        <p:spPr>
          <a:xfrm>
            <a:off x="9686925" y="22600361"/>
            <a:ext cx="3086100" cy="1298222"/>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beçalho da Seção" type="secHead">
  <p:cSld name="SECTION_HEADER">
    <p:spTree>
      <p:nvGrpSpPr>
        <p:cNvPr id="23" name="Shape 23"/>
        <p:cNvGrpSpPr/>
        <p:nvPr/>
      </p:nvGrpSpPr>
      <p:grpSpPr>
        <a:xfrm>
          <a:off x="0" y="0"/>
          <a:ext cx="0" cy="0"/>
          <a:chOff x="0" y="0"/>
          <a:chExt cx="0" cy="0"/>
        </a:xfrm>
      </p:grpSpPr>
      <p:sp>
        <p:nvSpPr>
          <p:cNvPr id="24" name="Google Shape;24;p5"/>
          <p:cNvSpPr txBox="1"/>
          <p:nvPr>
            <p:ph type="title"/>
          </p:nvPr>
        </p:nvSpPr>
        <p:spPr>
          <a:xfrm>
            <a:off x="935832" y="6079074"/>
            <a:ext cx="11830050" cy="10143065"/>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9000"/>
              <a:buFont typeface="Calibri"/>
              <a:buNone/>
              <a:defRPr sz="9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5"/>
          <p:cNvSpPr txBox="1"/>
          <p:nvPr>
            <p:ph idx="1" type="body"/>
          </p:nvPr>
        </p:nvSpPr>
        <p:spPr>
          <a:xfrm>
            <a:off x="935832" y="16318096"/>
            <a:ext cx="11830050" cy="533399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500"/>
              </a:spcBef>
              <a:spcAft>
                <a:spcPts val="0"/>
              </a:spcAft>
              <a:buClr>
                <a:schemeClr val="dk1"/>
              </a:buClr>
              <a:buSzPts val="3600"/>
              <a:buNone/>
              <a:defRPr sz="3600">
                <a:solidFill>
                  <a:schemeClr val="dk1"/>
                </a:solidFill>
              </a:defRPr>
            </a:lvl1pPr>
            <a:lvl2pPr indent="-228600" lvl="1" marL="914400" algn="l">
              <a:lnSpc>
                <a:spcPct val="90000"/>
              </a:lnSpc>
              <a:spcBef>
                <a:spcPts val="750"/>
              </a:spcBef>
              <a:spcAft>
                <a:spcPts val="0"/>
              </a:spcAft>
              <a:buClr>
                <a:srgbClr val="888888"/>
              </a:buClr>
              <a:buSzPts val="3000"/>
              <a:buNone/>
              <a:defRPr sz="3000">
                <a:solidFill>
                  <a:srgbClr val="888888"/>
                </a:solidFill>
              </a:defRPr>
            </a:lvl2pPr>
            <a:lvl3pPr indent="-228600" lvl="2" marL="1371600" algn="l">
              <a:lnSpc>
                <a:spcPct val="90000"/>
              </a:lnSpc>
              <a:spcBef>
                <a:spcPts val="750"/>
              </a:spcBef>
              <a:spcAft>
                <a:spcPts val="0"/>
              </a:spcAft>
              <a:buClr>
                <a:srgbClr val="888888"/>
              </a:buClr>
              <a:buSzPts val="2700"/>
              <a:buNone/>
              <a:defRPr sz="2700">
                <a:solidFill>
                  <a:srgbClr val="888888"/>
                </a:solidFill>
              </a:defRPr>
            </a:lvl3pPr>
            <a:lvl4pPr indent="-228600" lvl="3" marL="1828800" algn="l">
              <a:lnSpc>
                <a:spcPct val="90000"/>
              </a:lnSpc>
              <a:spcBef>
                <a:spcPts val="750"/>
              </a:spcBef>
              <a:spcAft>
                <a:spcPts val="0"/>
              </a:spcAft>
              <a:buClr>
                <a:srgbClr val="888888"/>
              </a:buClr>
              <a:buSzPts val="2400"/>
              <a:buNone/>
              <a:defRPr sz="2400">
                <a:solidFill>
                  <a:srgbClr val="888888"/>
                </a:solidFill>
              </a:defRPr>
            </a:lvl4pPr>
            <a:lvl5pPr indent="-228600" lvl="4" marL="2286000" algn="l">
              <a:lnSpc>
                <a:spcPct val="90000"/>
              </a:lnSpc>
              <a:spcBef>
                <a:spcPts val="750"/>
              </a:spcBef>
              <a:spcAft>
                <a:spcPts val="0"/>
              </a:spcAft>
              <a:buClr>
                <a:srgbClr val="888888"/>
              </a:buClr>
              <a:buSzPts val="2400"/>
              <a:buNone/>
              <a:defRPr sz="2400">
                <a:solidFill>
                  <a:srgbClr val="888888"/>
                </a:solidFill>
              </a:defRPr>
            </a:lvl5pPr>
            <a:lvl6pPr indent="-228600" lvl="5" marL="2743200" algn="l">
              <a:lnSpc>
                <a:spcPct val="90000"/>
              </a:lnSpc>
              <a:spcBef>
                <a:spcPts val="750"/>
              </a:spcBef>
              <a:spcAft>
                <a:spcPts val="0"/>
              </a:spcAft>
              <a:buClr>
                <a:srgbClr val="888888"/>
              </a:buClr>
              <a:buSzPts val="2400"/>
              <a:buNone/>
              <a:defRPr sz="2400">
                <a:solidFill>
                  <a:srgbClr val="888888"/>
                </a:solidFill>
              </a:defRPr>
            </a:lvl6pPr>
            <a:lvl7pPr indent="-228600" lvl="6" marL="3200400" algn="l">
              <a:lnSpc>
                <a:spcPct val="90000"/>
              </a:lnSpc>
              <a:spcBef>
                <a:spcPts val="750"/>
              </a:spcBef>
              <a:spcAft>
                <a:spcPts val="0"/>
              </a:spcAft>
              <a:buClr>
                <a:srgbClr val="888888"/>
              </a:buClr>
              <a:buSzPts val="2400"/>
              <a:buNone/>
              <a:defRPr sz="2400">
                <a:solidFill>
                  <a:srgbClr val="888888"/>
                </a:solidFill>
              </a:defRPr>
            </a:lvl7pPr>
            <a:lvl8pPr indent="-228600" lvl="7" marL="3657600" algn="l">
              <a:lnSpc>
                <a:spcPct val="90000"/>
              </a:lnSpc>
              <a:spcBef>
                <a:spcPts val="750"/>
              </a:spcBef>
              <a:spcAft>
                <a:spcPts val="0"/>
              </a:spcAft>
              <a:buClr>
                <a:srgbClr val="888888"/>
              </a:buClr>
              <a:buSzPts val="2400"/>
              <a:buNone/>
              <a:defRPr sz="2400">
                <a:solidFill>
                  <a:srgbClr val="888888"/>
                </a:solidFill>
              </a:defRPr>
            </a:lvl8pPr>
            <a:lvl9pPr indent="-228600" lvl="8" marL="4114800" algn="l">
              <a:lnSpc>
                <a:spcPct val="90000"/>
              </a:lnSpc>
              <a:spcBef>
                <a:spcPts val="750"/>
              </a:spcBef>
              <a:spcAft>
                <a:spcPts val="0"/>
              </a:spcAft>
              <a:buClr>
                <a:srgbClr val="888888"/>
              </a:buClr>
              <a:buSzPts val="2400"/>
              <a:buNone/>
              <a:defRPr sz="2400">
                <a:solidFill>
                  <a:srgbClr val="888888"/>
                </a:solidFill>
              </a:defRPr>
            </a:lvl9pPr>
          </a:lstStyle>
          <a:p/>
        </p:txBody>
      </p:sp>
      <p:sp>
        <p:nvSpPr>
          <p:cNvPr id="26" name="Google Shape;26;p5"/>
          <p:cNvSpPr txBox="1"/>
          <p:nvPr>
            <p:ph idx="10" type="dt"/>
          </p:nvPr>
        </p:nvSpPr>
        <p:spPr>
          <a:xfrm>
            <a:off x="942975" y="22600361"/>
            <a:ext cx="3086100" cy="1298222"/>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5"/>
          <p:cNvSpPr txBox="1"/>
          <p:nvPr>
            <p:ph idx="11" type="ftr"/>
          </p:nvPr>
        </p:nvSpPr>
        <p:spPr>
          <a:xfrm>
            <a:off x="4543425" y="22600361"/>
            <a:ext cx="4629150" cy="1298222"/>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5"/>
          <p:cNvSpPr txBox="1"/>
          <p:nvPr>
            <p:ph idx="12" type="sldNum"/>
          </p:nvPr>
        </p:nvSpPr>
        <p:spPr>
          <a:xfrm>
            <a:off x="9686925" y="22600361"/>
            <a:ext cx="3086100" cy="1298222"/>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uas Partes de Conteúdo" type="twoObj">
  <p:cSld name="TWO_OBJECTS">
    <p:spTree>
      <p:nvGrpSpPr>
        <p:cNvPr id="29" name="Shape 29"/>
        <p:cNvGrpSpPr/>
        <p:nvPr/>
      </p:nvGrpSpPr>
      <p:grpSpPr>
        <a:xfrm>
          <a:off x="0" y="0"/>
          <a:ext cx="0" cy="0"/>
          <a:chOff x="0" y="0"/>
          <a:chExt cx="0" cy="0"/>
        </a:xfrm>
      </p:grpSpPr>
      <p:sp>
        <p:nvSpPr>
          <p:cNvPr id="30" name="Google Shape;30;p6"/>
          <p:cNvSpPr txBox="1"/>
          <p:nvPr>
            <p:ph type="title"/>
          </p:nvPr>
        </p:nvSpPr>
        <p:spPr>
          <a:xfrm>
            <a:off x="942975" y="1298228"/>
            <a:ext cx="11830050" cy="471311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6"/>
          <p:cNvSpPr txBox="1"/>
          <p:nvPr>
            <p:ph idx="1" type="body"/>
          </p:nvPr>
        </p:nvSpPr>
        <p:spPr>
          <a:xfrm>
            <a:off x="942975" y="6491111"/>
            <a:ext cx="5829300" cy="15471424"/>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500"/>
              </a:spcBef>
              <a:spcAft>
                <a:spcPts val="0"/>
              </a:spcAft>
              <a:buClr>
                <a:schemeClr val="dk1"/>
              </a:buClr>
              <a:buSzPts val="1800"/>
              <a:buChar char="•"/>
              <a:defRPr/>
            </a:lvl1pPr>
            <a:lvl2pPr indent="-342900" lvl="1" marL="914400" algn="l">
              <a:lnSpc>
                <a:spcPct val="90000"/>
              </a:lnSpc>
              <a:spcBef>
                <a:spcPts val="750"/>
              </a:spcBef>
              <a:spcAft>
                <a:spcPts val="0"/>
              </a:spcAft>
              <a:buClr>
                <a:schemeClr val="dk1"/>
              </a:buClr>
              <a:buSzPts val="1800"/>
              <a:buChar char="•"/>
              <a:defRPr/>
            </a:lvl2pPr>
            <a:lvl3pPr indent="-342900" lvl="2" marL="1371600" algn="l">
              <a:lnSpc>
                <a:spcPct val="90000"/>
              </a:lnSpc>
              <a:spcBef>
                <a:spcPts val="750"/>
              </a:spcBef>
              <a:spcAft>
                <a:spcPts val="0"/>
              </a:spcAft>
              <a:buClr>
                <a:schemeClr val="dk1"/>
              </a:buClr>
              <a:buSzPts val="1800"/>
              <a:buChar char="•"/>
              <a:defRPr/>
            </a:lvl3pPr>
            <a:lvl4pPr indent="-342900" lvl="3" marL="1828800" algn="l">
              <a:lnSpc>
                <a:spcPct val="90000"/>
              </a:lnSpc>
              <a:spcBef>
                <a:spcPts val="750"/>
              </a:spcBef>
              <a:spcAft>
                <a:spcPts val="0"/>
              </a:spcAft>
              <a:buClr>
                <a:schemeClr val="dk1"/>
              </a:buClr>
              <a:buSzPts val="1800"/>
              <a:buChar char="•"/>
              <a:defRPr/>
            </a:lvl4pPr>
            <a:lvl5pPr indent="-342900" lvl="4" marL="2286000" algn="l">
              <a:lnSpc>
                <a:spcPct val="90000"/>
              </a:lnSpc>
              <a:spcBef>
                <a:spcPts val="750"/>
              </a:spcBef>
              <a:spcAft>
                <a:spcPts val="0"/>
              </a:spcAft>
              <a:buClr>
                <a:schemeClr val="dk1"/>
              </a:buClr>
              <a:buSzPts val="1800"/>
              <a:buChar char="•"/>
              <a:defRPr/>
            </a:lvl5pPr>
            <a:lvl6pPr indent="-342900" lvl="5" marL="2743200" algn="l">
              <a:lnSpc>
                <a:spcPct val="90000"/>
              </a:lnSpc>
              <a:spcBef>
                <a:spcPts val="750"/>
              </a:spcBef>
              <a:spcAft>
                <a:spcPts val="0"/>
              </a:spcAft>
              <a:buClr>
                <a:schemeClr val="dk1"/>
              </a:buClr>
              <a:buSzPts val="1800"/>
              <a:buChar char="•"/>
              <a:defRPr/>
            </a:lvl6pPr>
            <a:lvl7pPr indent="-342900" lvl="6" marL="3200400" algn="l">
              <a:lnSpc>
                <a:spcPct val="90000"/>
              </a:lnSpc>
              <a:spcBef>
                <a:spcPts val="750"/>
              </a:spcBef>
              <a:spcAft>
                <a:spcPts val="0"/>
              </a:spcAft>
              <a:buClr>
                <a:schemeClr val="dk1"/>
              </a:buClr>
              <a:buSzPts val="1800"/>
              <a:buChar char="•"/>
              <a:defRPr/>
            </a:lvl7pPr>
            <a:lvl8pPr indent="-342900" lvl="7" marL="3657600" algn="l">
              <a:lnSpc>
                <a:spcPct val="90000"/>
              </a:lnSpc>
              <a:spcBef>
                <a:spcPts val="750"/>
              </a:spcBef>
              <a:spcAft>
                <a:spcPts val="0"/>
              </a:spcAft>
              <a:buClr>
                <a:schemeClr val="dk1"/>
              </a:buClr>
              <a:buSzPts val="1800"/>
              <a:buChar char="•"/>
              <a:defRPr/>
            </a:lvl8pPr>
            <a:lvl9pPr indent="-342900" lvl="8" marL="4114800" algn="l">
              <a:lnSpc>
                <a:spcPct val="90000"/>
              </a:lnSpc>
              <a:spcBef>
                <a:spcPts val="750"/>
              </a:spcBef>
              <a:spcAft>
                <a:spcPts val="0"/>
              </a:spcAft>
              <a:buClr>
                <a:schemeClr val="dk1"/>
              </a:buClr>
              <a:buSzPts val="1800"/>
              <a:buChar char="•"/>
              <a:defRPr/>
            </a:lvl9pPr>
          </a:lstStyle>
          <a:p/>
        </p:txBody>
      </p:sp>
      <p:sp>
        <p:nvSpPr>
          <p:cNvPr id="32" name="Google Shape;32;p6"/>
          <p:cNvSpPr txBox="1"/>
          <p:nvPr>
            <p:ph idx="2" type="body"/>
          </p:nvPr>
        </p:nvSpPr>
        <p:spPr>
          <a:xfrm>
            <a:off x="6943725" y="6491111"/>
            <a:ext cx="5829300" cy="15471424"/>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500"/>
              </a:spcBef>
              <a:spcAft>
                <a:spcPts val="0"/>
              </a:spcAft>
              <a:buClr>
                <a:schemeClr val="dk1"/>
              </a:buClr>
              <a:buSzPts val="1800"/>
              <a:buChar char="•"/>
              <a:defRPr/>
            </a:lvl1pPr>
            <a:lvl2pPr indent="-342900" lvl="1" marL="914400" algn="l">
              <a:lnSpc>
                <a:spcPct val="90000"/>
              </a:lnSpc>
              <a:spcBef>
                <a:spcPts val="750"/>
              </a:spcBef>
              <a:spcAft>
                <a:spcPts val="0"/>
              </a:spcAft>
              <a:buClr>
                <a:schemeClr val="dk1"/>
              </a:buClr>
              <a:buSzPts val="1800"/>
              <a:buChar char="•"/>
              <a:defRPr/>
            </a:lvl2pPr>
            <a:lvl3pPr indent="-342900" lvl="2" marL="1371600" algn="l">
              <a:lnSpc>
                <a:spcPct val="90000"/>
              </a:lnSpc>
              <a:spcBef>
                <a:spcPts val="750"/>
              </a:spcBef>
              <a:spcAft>
                <a:spcPts val="0"/>
              </a:spcAft>
              <a:buClr>
                <a:schemeClr val="dk1"/>
              </a:buClr>
              <a:buSzPts val="1800"/>
              <a:buChar char="•"/>
              <a:defRPr/>
            </a:lvl3pPr>
            <a:lvl4pPr indent="-342900" lvl="3" marL="1828800" algn="l">
              <a:lnSpc>
                <a:spcPct val="90000"/>
              </a:lnSpc>
              <a:spcBef>
                <a:spcPts val="750"/>
              </a:spcBef>
              <a:spcAft>
                <a:spcPts val="0"/>
              </a:spcAft>
              <a:buClr>
                <a:schemeClr val="dk1"/>
              </a:buClr>
              <a:buSzPts val="1800"/>
              <a:buChar char="•"/>
              <a:defRPr/>
            </a:lvl4pPr>
            <a:lvl5pPr indent="-342900" lvl="4" marL="2286000" algn="l">
              <a:lnSpc>
                <a:spcPct val="90000"/>
              </a:lnSpc>
              <a:spcBef>
                <a:spcPts val="750"/>
              </a:spcBef>
              <a:spcAft>
                <a:spcPts val="0"/>
              </a:spcAft>
              <a:buClr>
                <a:schemeClr val="dk1"/>
              </a:buClr>
              <a:buSzPts val="1800"/>
              <a:buChar char="•"/>
              <a:defRPr/>
            </a:lvl5pPr>
            <a:lvl6pPr indent="-342900" lvl="5" marL="2743200" algn="l">
              <a:lnSpc>
                <a:spcPct val="90000"/>
              </a:lnSpc>
              <a:spcBef>
                <a:spcPts val="750"/>
              </a:spcBef>
              <a:spcAft>
                <a:spcPts val="0"/>
              </a:spcAft>
              <a:buClr>
                <a:schemeClr val="dk1"/>
              </a:buClr>
              <a:buSzPts val="1800"/>
              <a:buChar char="•"/>
              <a:defRPr/>
            </a:lvl6pPr>
            <a:lvl7pPr indent="-342900" lvl="6" marL="3200400" algn="l">
              <a:lnSpc>
                <a:spcPct val="90000"/>
              </a:lnSpc>
              <a:spcBef>
                <a:spcPts val="750"/>
              </a:spcBef>
              <a:spcAft>
                <a:spcPts val="0"/>
              </a:spcAft>
              <a:buClr>
                <a:schemeClr val="dk1"/>
              </a:buClr>
              <a:buSzPts val="1800"/>
              <a:buChar char="•"/>
              <a:defRPr/>
            </a:lvl7pPr>
            <a:lvl8pPr indent="-342900" lvl="7" marL="3657600" algn="l">
              <a:lnSpc>
                <a:spcPct val="90000"/>
              </a:lnSpc>
              <a:spcBef>
                <a:spcPts val="750"/>
              </a:spcBef>
              <a:spcAft>
                <a:spcPts val="0"/>
              </a:spcAft>
              <a:buClr>
                <a:schemeClr val="dk1"/>
              </a:buClr>
              <a:buSzPts val="1800"/>
              <a:buChar char="•"/>
              <a:defRPr/>
            </a:lvl8pPr>
            <a:lvl9pPr indent="-342900" lvl="8" marL="4114800" algn="l">
              <a:lnSpc>
                <a:spcPct val="90000"/>
              </a:lnSpc>
              <a:spcBef>
                <a:spcPts val="750"/>
              </a:spcBef>
              <a:spcAft>
                <a:spcPts val="0"/>
              </a:spcAft>
              <a:buClr>
                <a:schemeClr val="dk1"/>
              </a:buClr>
              <a:buSzPts val="1800"/>
              <a:buChar char="•"/>
              <a:defRPr/>
            </a:lvl9pPr>
          </a:lstStyle>
          <a:p/>
        </p:txBody>
      </p:sp>
      <p:sp>
        <p:nvSpPr>
          <p:cNvPr id="33" name="Google Shape;33;p6"/>
          <p:cNvSpPr txBox="1"/>
          <p:nvPr>
            <p:ph idx="10" type="dt"/>
          </p:nvPr>
        </p:nvSpPr>
        <p:spPr>
          <a:xfrm>
            <a:off x="942975" y="22600361"/>
            <a:ext cx="3086100" cy="1298222"/>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6"/>
          <p:cNvSpPr txBox="1"/>
          <p:nvPr>
            <p:ph idx="11" type="ftr"/>
          </p:nvPr>
        </p:nvSpPr>
        <p:spPr>
          <a:xfrm>
            <a:off x="4543425" y="22600361"/>
            <a:ext cx="4629150" cy="1298222"/>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6"/>
          <p:cNvSpPr txBox="1"/>
          <p:nvPr>
            <p:ph idx="12" type="sldNum"/>
          </p:nvPr>
        </p:nvSpPr>
        <p:spPr>
          <a:xfrm>
            <a:off x="9686925" y="22600361"/>
            <a:ext cx="3086100" cy="1298222"/>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ção" type="twoTxTwoObj">
  <p:cSld name="TWO_OBJECTS_WITH_TEXT">
    <p:spTree>
      <p:nvGrpSpPr>
        <p:cNvPr id="36" name="Shape 36"/>
        <p:cNvGrpSpPr/>
        <p:nvPr/>
      </p:nvGrpSpPr>
      <p:grpSpPr>
        <a:xfrm>
          <a:off x="0" y="0"/>
          <a:ext cx="0" cy="0"/>
          <a:chOff x="0" y="0"/>
          <a:chExt cx="0" cy="0"/>
        </a:xfrm>
      </p:grpSpPr>
      <p:sp>
        <p:nvSpPr>
          <p:cNvPr id="37" name="Google Shape;37;p7"/>
          <p:cNvSpPr txBox="1"/>
          <p:nvPr>
            <p:ph type="title"/>
          </p:nvPr>
        </p:nvSpPr>
        <p:spPr>
          <a:xfrm>
            <a:off x="944762" y="1298228"/>
            <a:ext cx="11830050" cy="471311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7"/>
          <p:cNvSpPr txBox="1"/>
          <p:nvPr>
            <p:ph idx="1" type="body"/>
          </p:nvPr>
        </p:nvSpPr>
        <p:spPr>
          <a:xfrm>
            <a:off x="944763" y="5977468"/>
            <a:ext cx="5802510" cy="2929465"/>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500"/>
              </a:spcBef>
              <a:spcAft>
                <a:spcPts val="0"/>
              </a:spcAft>
              <a:buClr>
                <a:schemeClr val="dk1"/>
              </a:buClr>
              <a:buSzPts val="3600"/>
              <a:buNone/>
              <a:defRPr b="1" sz="3600"/>
            </a:lvl1pPr>
            <a:lvl2pPr indent="-228600" lvl="1" marL="914400" algn="l">
              <a:lnSpc>
                <a:spcPct val="90000"/>
              </a:lnSpc>
              <a:spcBef>
                <a:spcPts val="750"/>
              </a:spcBef>
              <a:spcAft>
                <a:spcPts val="0"/>
              </a:spcAft>
              <a:buClr>
                <a:schemeClr val="dk1"/>
              </a:buClr>
              <a:buSzPts val="3000"/>
              <a:buNone/>
              <a:defRPr b="1" sz="3000"/>
            </a:lvl2pPr>
            <a:lvl3pPr indent="-228600" lvl="2" marL="1371600" algn="l">
              <a:lnSpc>
                <a:spcPct val="90000"/>
              </a:lnSpc>
              <a:spcBef>
                <a:spcPts val="750"/>
              </a:spcBef>
              <a:spcAft>
                <a:spcPts val="0"/>
              </a:spcAft>
              <a:buClr>
                <a:schemeClr val="dk1"/>
              </a:buClr>
              <a:buSzPts val="2700"/>
              <a:buNone/>
              <a:defRPr b="1" sz="2700"/>
            </a:lvl3pPr>
            <a:lvl4pPr indent="-228600" lvl="3" marL="1828800" algn="l">
              <a:lnSpc>
                <a:spcPct val="90000"/>
              </a:lnSpc>
              <a:spcBef>
                <a:spcPts val="750"/>
              </a:spcBef>
              <a:spcAft>
                <a:spcPts val="0"/>
              </a:spcAft>
              <a:buClr>
                <a:schemeClr val="dk1"/>
              </a:buClr>
              <a:buSzPts val="2400"/>
              <a:buNone/>
              <a:defRPr b="1" sz="2400"/>
            </a:lvl4pPr>
            <a:lvl5pPr indent="-228600" lvl="4" marL="2286000" algn="l">
              <a:lnSpc>
                <a:spcPct val="90000"/>
              </a:lnSpc>
              <a:spcBef>
                <a:spcPts val="750"/>
              </a:spcBef>
              <a:spcAft>
                <a:spcPts val="0"/>
              </a:spcAft>
              <a:buClr>
                <a:schemeClr val="dk1"/>
              </a:buClr>
              <a:buSzPts val="2400"/>
              <a:buNone/>
              <a:defRPr b="1" sz="2400"/>
            </a:lvl5pPr>
            <a:lvl6pPr indent="-228600" lvl="5" marL="2743200" algn="l">
              <a:lnSpc>
                <a:spcPct val="90000"/>
              </a:lnSpc>
              <a:spcBef>
                <a:spcPts val="750"/>
              </a:spcBef>
              <a:spcAft>
                <a:spcPts val="0"/>
              </a:spcAft>
              <a:buClr>
                <a:schemeClr val="dk1"/>
              </a:buClr>
              <a:buSzPts val="2400"/>
              <a:buNone/>
              <a:defRPr b="1" sz="2400"/>
            </a:lvl6pPr>
            <a:lvl7pPr indent="-228600" lvl="6" marL="3200400" algn="l">
              <a:lnSpc>
                <a:spcPct val="90000"/>
              </a:lnSpc>
              <a:spcBef>
                <a:spcPts val="750"/>
              </a:spcBef>
              <a:spcAft>
                <a:spcPts val="0"/>
              </a:spcAft>
              <a:buClr>
                <a:schemeClr val="dk1"/>
              </a:buClr>
              <a:buSzPts val="2400"/>
              <a:buNone/>
              <a:defRPr b="1" sz="2400"/>
            </a:lvl7pPr>
            <a:lvl8pPr indent="-228600" lvl="7" marL="3657600" algn="l">
              <a:lnSpc>
                <a:spcPct val="90000"/>
              </a:lnSpc>
              <a:spcBef>
                <a:spcPts val="750"/>
              </a:spcBef>
              <a:spcAft>
                <a:spcPts val="0"/>
              </a:spcAft>
              <a:buClr>
                <a:schemeClr val="dk1"/>
              </a:buClr>
              <a:buSzPts val="2400"/>
              <a:buNone/>
              <a:defRPr b="1" sz="2400"/>
            </a:lvl8pPr>
            <a:lvl9pPr indent="-228600" lvl="8" marL="4114800" algn="l">
              <a:lnSpc>
                <a:spcPct val="90000"/>
              </a:lnSpc>
              <a:spcBef>
                <a:spcPts val="750"/>
              </a:spcBef>
              <a:spcAft>
                <a:spcPts val="0"/>
              </a:spcAft>
              <a:buClr>
                <a:schemeClr val="dk1"/>
              </a:buClr>
              <a:buSzPts val="2400"/>
              <a:buNone/>
              <a:defRPr b="1" sz="2400"/>
            </a:lvl9pPr>
          </a:lstStyle>
          <a:p/>
        </p:txBody>
      </p:sp>
      <p:sp>
        <p:nvSpPr>
          <p:cNvPr id="39" name="Google Shape;39;p7"/>
          <p:cNvSpPr txBox="1"/>
          <p:nvPr>
            <p:ph idx="2" type="body"/>
          </p:nvPr>
        </p:nvSpPr>
        <p:spPr>
          <a:xfrm>
            <a:off x="944763" y="8906934"/>
            <a:ext cx="5802510" cy="13100757"/>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500"/>
              </a:spcBef>
              <a:spcAft>
                <a:spcPts val="0"/>
              </a:spcAft>
              <a:buClr>
                <a:schemeClr val="dk1"/>
              </a:buClr>
              <a:buSzPts val="1800"/>
              <a:buChar char="•"/>
              <a:defRPr/>
            </a:lvl1pPr>
            <a:lvl2pPr indent="-342900" lvl="1" marL="914400" algn="l">
              <a:lnSpc>
                <a:spcPct val="90000"/>
              </a:lnSpc>
              <a:spcBef>
                <a:spcPts val="750"/>
              </a:spcBef>
              <a:spcAft>
                <a:spcPts val="0"/>
              </a:spcAft>
              <a:buClr>
                <a:schemeClr val="dk1"/>
              </a:buClr>
              <a:buSzPts val="1800"/>
              <a:buChar char="•"/>
              <a:defRPr/>
            </a:lvl2pPr>
            <a:lvl3pPr indent="-342900" lvl="2" marL="1371600" algn="l">
              <a:lnSpc>
                <a:spcPct val="90000"/>
              </a:lnSpc>
              <a:spcBef>
                <a:spcPts val="750"/>
              </a:spcBef>
              <a:spcAft>
                <a:spcPts val="0"/>
              </a:spcAft>
              <a:buClr>
                <a:schemeClr val="dk1"/>
              </a:buClr>
              <a:buSzPts val="1800"/>
              <a:buChar char="•"/>
              <a:defRPr/>
            </a:lvl3pPr>
            <a:lvl4pPr indent="-342900" lvl="3" marL="1828800" algn="l">
              <a:lnSpc>
                <a:spcPct val="90000"/>
              </a:lnSpc>
              <a:spcBef>
                <a:spcPts val="750"/>
              </a:spcBef>
              <a:spcAft>
                <a:spcPts val="0"/>
              </a:spcAft>
              <a:buClr>
                <a:schemeClr val="dk1"/>
              </a:buClr>
              <a:buSzPts val="1800"/>
              <a:buChar char="•"/>
              <a:defRPr/>
            </a:lvl4pPr>
            <a:lvl5pPr indent="-342900" lvl="4" marL="2286000" algn="l">
              <a:lnSpc>
                <a:spcPct val="90000"/>
              </a:lnSpc>
              <a:spcBef>
                <a:spcPts val="750"/>
              </a:spcBef>
              <a:spcAft>
                <a:spcPts val="0"/>
              </a:spcAft>
              <a:buClr>
                <a:schemeClr val="dk1"/>
              </a:buClr>
              <a:buSzPts val="1800"/>
              <a:buChar char="•"/>
              <a:defRPr/>
            </a:lvl5pPr>
            <a:lvl6pPr indent="-342900" lvl="5" marL="2743200" algn="l">
              <a:lnSpc>
                <a:spcPct val="90000"/>
              </a:lnSpc>
              <a:spcBef>
                <a:spcPts val="750"/>
              </a:spcBef>
              <a:spcAft>
                <a:spcPts val="0"/>
              </a:spcAft>
              <a:buClr>
                <a:schemeClr val="dk1"/>
              </a:buClr>
              <a:buSzPts val="1800"/>
              <a:buChar char="•"/>
              <a:defRPr/>
            </a:lvl6pPr>
            <a:lvl7pPr indent="-342900" lvl="6" marL="3200400" algn="l">
              <a:lnSpc>
                <a:spcPct val="90000"/>
              </a:lnSpc>
              <a:spcBef>
                <a:spcPts val="750"/>
              </a:spcBef>
              <a:spcAft>
                <a:spcPts val="0"/>
              </a:spcAft>
              <a:buClr>
                <a:schemeClr val="dk1"/>
              </a:buClr>
              <a:buSzPts val="1800"/>
              <a:buChar char="•"/>
              <a:defRPr/>
            </a:lvl7pPr>
            <a:lvl8pPr indent="-342900" lvl="7" marL="3657600" algn="l">
              <a:lnSpc>
                <a:spcPct val="90000"/>
              </a:lnSpc>
              <a:spcBef>
                <a:spcPts val="750"/>
              </a:spcBef>
              <a:spcAft>
                <a:spcPts val="0"/>
              </a:spcAft>
              <a:buClr>
                <a:schemeClr val="dk1"/>
              </a:buClr>
              <a:buSzPts val="1800"/>
              <a:buChar char="•"/>
              <a:defRPr/>
            </a:lvl8pPr>
            <a:lvl9pPr indent="-342900" lvl="8" marL="4114800" algn="l">
              <a:lnSpc>
                <a:spcPct val="90000"/>
              </a:lnSpc>
              <a:spcBef>
                <a:spcPts val="750"/>
              </a:spcBef>
              <a:spcAft>
                <a:spcPts val="0"/>
              </a:spcAft>
              <a:buClr>
                <a:schemeClr val="dk1"/>
              </a:buClr>
              <a:buSzPts val="1800"/>
              <a:buChar char="•"/>
              <a:defRPr/>
            </a:lvl9pPr>
          </a:lstStyle>
          <a:p/>
        </p:txBody>
      </p:sp>
      <p:sp>
        <p:nvSpPr>
          <p:cNvPr id="40" name="Google Shape;40;p7"/>
          <p:cNvSpPr txBox="1"/>
          <p:nvPr>
            <p:ph idx="3" type="body"/>
          </p:nvPr>
        </p:nvSpPr>
        <p:spPr>
          <a:xfrm>
            <a:off x="6943726" y="5977468"/>
            <a:ext cx="5831087" cy="2929465"/>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500"/>
              </a:spcBef>
              <a:spcAft>
                <a:spcPts val="0"/>
              </a:spcAft>
              <a:buClr>
                <a:schemeClr val="dk1"/>
              </a:buClr>
              <a:buSzPts val="3600"/>
              <a:buNone/>
              <a:defRPr b="1" sz="3600"/>
            </a:lvl1pPr>
            <a:lvl2pPr indent="-228600" lvl="1" marL="914400" algn="l">
              <a:lnSpc>
                <a:spcPct val="90000"/>
              </a:lnSpc>
              <a:spcBef>
                <a:spcPts val="750"/>
              </a:spcBef>
              <a:spcAft>
                <a:spcPts val="0"/>
              </a:spcAft>
              <a:buClr>
                <a:schemeClr val="dk1"/>
              </a:buClr>
              <a:buSzPts val="3000"/>
              <a:buNone/>
              <a:defRPr b="1" sz="3000"/>
            </a:lvl2pPr>
            <a:lvl3pPr indent="-228600" lvl="2" marL="1371600" algn="l">
              <a:lnSpc>
                <a:spcPct val="90000"/>
              </a:lnSpc>
              <a:spcBef>
                <a:spcPts val="750"/>
              </a:spcBef>
              <a:spcAft>
                <a:spcPts val="0"/>
              </a:spcAft>
              <a:buClr>
                <a:schemeClr val="dk1"/>
              </a:buClr>
              <a:buSzPts val="2700"/>
              <a:buNone/>
              <a:defRPr b="1" sz="2700"/>
            </a:lvl3pPr>
            <a:lvl4pPr indent="-228600" lvl="3" marL="1828800" algn="l">
              <a:lnSpc>
                <a:spcPct val="90000"/>
              </a:lnSpc>
              <a:spcBef>
                <a:spcPts val="750"/>
              </a:spcBef>
              <a:spcAft>
                <a:spcPts val="0"/>
              </a:spcAft>
              <a:buClr>
                <a:schemeClr val="dk1"/>
              </a:buClr>
              <a:buSzPts val="2400"/>
              <a:buNone/>
              <a:defRPr b="1" sz="2400"/>
            </a:lvl4pPr>
            <a:lvl5pPr indent="-228600" lvl="4" marL="2286000" algn="l">
              <a:lnSpc>
                <a:spcPct val="90000"/>
              </a:lnSpc>
              <a:spcBef>
                <a:spcPts val="750"/>
              </a:spcBef>
              <a:spcAft>
                <a:spcPts val="0"/>
              </a:spcAft>
              <a:buClr>
                <a:schemeClr val="dk1"/>
              </a:buClr>
              <a:buSzPts val="2400"/>
              <a:buNone/>
              <a:defRPr b="1" sz="2400"/>
            </a:lvl5pPr>
            <a:lvl6pPr indent="-228600" lvl="5" marL="2743200" algn="l">
              <a:lnSpc>
                <a:spcPct val="90000"/>
              </a:lnSpc>
              <a:spcBef>
                <a:spcPts val="750"/>
              </a:spcBef>
              <a:spcAft>
                <a:spcPts val="0"/>
              </a:spcAft>
              <a:buClr>
                <a:schemeClr val="dk1"/>
              </a:buClr>
              <a:buSzPts val="2400"/>
              <a:buNone/>
              <a:defRPr b="1" sz="2400"/>
            </a:lvl6pPr>
            <a:lvl7pPr indent="-228600" lvl="6" marL="3200400" algn="l">
              <a:lnSpc>
                <a:spcPct val="90000"/>
              </a:lnSpc>
              <a:spcBef>
                <a:spcPts val="750"/>
              </a:spcBef>
              <a:spcAft>
                <a:spcPts val="0"/>
              </a:spcAft>
              <a:buClr>
                <a:schemeClr val="dk1"/>
              </a:buClr>
              <a:buSzPts val="2400"/>
              <a:buNone/>
              <a:defRPr b="1" sz="2400"/>
            </a:lvl7pPr>
            <a:lvl8pPr indent="-228600" lvl="7" marL="3657600" algn="l">
              <a:lnSpc>
                <a:spcPct val="90000"/>
              </a:lnSpc>
              <a:spcBef>
                <a:spcPts val="750"/>
              </a:spcBef>
              <a:spcAft>
                <a:spcPts val="0"/>
              </a:spcAft>
              <a:buClr>
                <a:schemeClr val="dk1"/>
              </a:buClr>
              <a:buSzPts val="2400"/>
              <a:buNone/>
              <a:defRPr b="1" sz="2400"/>
            </a:lvl8pPr>
            <a:lvl9pPr indent="-228600" lvl="8" marL="4114800" algn="l">
              <a:lnSpc>
                <a:spcPct val="90000"/>
              </a:lnSpc>
              <a:spcBef>
                <a:spcPts val="750"/>
              </a:spcBef>
              <a:spcAft>
                <a:spcPts val="0"/>
              </a:spcAft>
              <a:buClr>
                <a:schemeClr val="dk1"/>
              </a:buClr>
              <a:buSzPts val="2400"/>
              <a:buNone/>
              <a:defRPr b="1" sz="2400"/>
            </a:lvl9pPr>
          </a:lstStyle>
          <a:p/>
        </p:txBody>
      </p:sp>
      <p:sp>
        <p:nvSpPr>
          <p:cNvPr id="41" name="Google Shape;41;p7"/>
          <p:cNvSpPr txBox="1"/>
          <p:nvPr>
            <p:ph idx="4" type="body"/>
          </p:nvPr>
        </p:nvSpPr>
        <p:spPr>
          <a:xfrm>
            <a:off x="6943726" y="8906934"/>
            <a:ext cx="5831087" cy="13100757"/>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500"/>
              </a:spcBef>
              <a:spcAft>
                <a:spcPts val="0"/>
              </a:spcAft>
              <a:buClr>
                <a:schemeClr val="dk1"/>
              </a:buClr>
              <a:buSzPts val="1800"/>
              <a:buChar char="•"/>
              <a:defRPr/>
            </a:lvl1pPr>
            <a:lvl2pPr indent="-342900" lvl="1" marL="914400" algn="l">
              <a:lnSpc>
                <a:spcPct val="90000"/>
              </a:lnSpc>
              <a:spcBef>
                <a:spcPts val="750"/>
              </a:spcBef>
              <a:spcAft>
                <a:spcPts val="0"/>
              </a:spcAft>
              <a:buClr>
                <a:schemeClr val="dk1"/>
              </a:buClr>
              <a:buSzPts val="1800"/>
              <a:buChar char="•"/>
              <a:defRPr/>
            </a:lvl2pPr>
            <a:lvl3pPr indent="-342900" lvl="2" marL="1371600" algn="l">
              <a:lnSpc>
                <a:spcPct val="90000"/>
              </a:lnSpc>
              <a:spcBef>
                <a:spcPts val="750"/>
              </a:spcBef>
              <a:spcAft>
                <a:spcPts val="0"/>
              </a:spcAft>
              <a:buClr>
                <a:schemeClr val="dk1"/>
              </a:buClr>
              <a:buSzPts val="1800"/>
              <a:buChar char="•"/>
              <a:defRPr/>
            </a:lvl3pPr>
            <a:lvl4pPr indent="-342900" lvl="3" marL="1828800" algn="l">
              <a:lnSpc>
                <a:spcPct val="90000"/>
              </a:lnSpc>
              <a:spcBef>
                <a:spcPts val="750"/>
              </a:spcBef>
              <a:spcAft>
                <a:spcPts val="0"/>
              </a:spcAft>
              <a:buClr>
                <a:schemeClr val="dk1"/>
              </a:buClr>
              <a:buSzPts val="1800"/>
              <a:buChar char="•"/>
              <a:defRPr/>
            </a:lvl4pPr>
            <a:lvl5pPr indent="-342900" lvl="4" marL="2286000" algn="l">
              <a:lnSpc>
                <a:spcPct val="90000"/>
              </a:lnSpc>
              <a:spcBef>
                <a:spcPts val="750"/>
              </a:spcBef>
              <a:spcAft>
                <a:spcPts val="0"/>
              </a:spcAft>
              <a:buClr>
                <a:schemeClr val="dk1"/>
              </a:buClr>
              <a:buSzPts val="1800"/>
              <a:buChar char="•"/>
              <a:defRPr/>
            </a:lvl5pPr>
            <a:lvl6pPr indent="-342900" lvl="5" marL="2743200" algn="l">
              <a:lnSpc>
                <a:spcPct val="90000"/>
              </a:lnSpc>
              <a:spcBef>
                <a:spcPts val="750"/>
              </a:spcBef>
              <a:spcAft>
                <a:spcPts val="0"/>
              </a:spcAft>
              <a:buClr>
                <a:schemeClr val="dk1"/>
              </a:buClr>
              <a:buSzPts val="1800"/>
              <a:buChar char="•"/>
              <a:defRPr/>
            </a:lvl6pPr>
            <a:lvl7pPr indent="-342900" lvl="6" marL="3200400" algn="l">
              <a:lnSpc>
                <a:spcPct val="90000"/>
              </a:lnSpc>
              <a:spcBef>
                <a:spcPts val="750"/>
              </a:spcBef>
              <a:spcAft>
                <a:spcPts val="0"/>
              </a:spcAft>
              <a:buClr>
                <a:schemeClr val="dk1"/>
              </a:buClr>
              <a:buSzPts val="1800"/>
              <a:buChar char="•"/>
              <a:defRPr/>
            </a:lvl7pPr>
            <a:lvl8pPr indent="-342900" lvl="7" marL="3657600" algn="l">
              <a:lnSpc>
                <a:spcPct val="90000"/>
              </a:lnSpc>
              <a:spcBef>
                <a:spcPts val="750"/>
              </a:spcBef>
              <a:spcAft>
                <a:spcPts val="0"/>
              </a:spcAft>
              <a:buClr>
                <a:schemeClr val="dk1"/>
              </a:buClr>
              <a:buSzPts val="1800"/>
              <a:buChar char="•"/>
              <a:defRPr/>
            </a:lvl8pPr>
            <a:lvl9pPr indent="-342900" lvl="8" marL="4114800" algn="l">
              <a:lnSpc>
                <a:spcPct val="90000"/>
              </a:lnSpc>
              <a:spcBef>
                <a:spcPts val="750"/>
              </a:spcBef>
              <a:spcAft>
                <a:spcPts val="0"/>
              </a:spcAft>
              <a:buClr>
                <a:schemeClr val="dk1"/>
              </a:buClr>
              <a:buSzPts val="1800"/>
              <a:buChar char="•"/>
              <a:defRPr/>
            </a:lvl9pPr>
          </a:lstStyle>
          <a:p/>
        </p:txBody>
      </p:sp>
      <p:sp>
        <p:nvSpPr>
          <p:cNvPr id="42" name="Google Shape;42;p7"/>
          <p:cNvSpPr txBox="1"/>
          <p:nvPr>
            <p:ph idx="10" type="dt"/>
          </p:nvPr>
        </p:nvSpPr>
        <p:spPr>
          <a:xfrm>
            <a:off x="942975" y="22600361"/>
            <a:ext cx="3086100" cy="1298222"/>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7"/>
          <p:cNvSpPr txBox="1"/>
          <p:nvPr>
            <p:ph idx="11" type="ftr"/>
          </p:nvPr>
        </p:nvSpPr>
        <p:spPr>
          <a:xfrm>
            <a:off x="4543425" y="22600361"/>
            <a:ext cx="4629150" cy="1298222"/>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7"/>
          <p:cNvSpPr txBox="1"/>
          <p:nvPr>
            <p:ph idx="12" type="sldNum"/>
          </p:nvPr>
        </p:nvSpPr>
        <p:spPr>
          <a:xfrm>
            <a:off x="9686925" y="22600361"/>
            <a:ext cx="3086100" cy="1298222"/>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mente Título" type="titleOnly">
  <p:cSld name="TITLE_ONLY">
    <p:spTree>
      <p:nvGrpSpPr>
        <p:cNvPr id="45" name="Shape 45"/>
        <p:cNvGrpSpPr/>
        <p:nvPr/>
      </p:nvGrpSpPr>
      <p:grpSpPr>
        <a:xfrm>
          <a:off x="0" y="0"/>
          <a:ext cx="0" cy="0"/>
          <a:chOff x="0" y="0"/>
          <a:chExt cx="0" cy="0"/>
        </a:xfrm>
      </p:grpSpPr>
      <p:sp>
        <p:nvSpPr>
          <p:cNvPr id="46" name="Google Shape;46;p8"/>
          <p:cNvSpPr txBox="1"/>
          <p:nvPr>
            <p:ph type="title"/>
          </p:nvPr>
        </p:nvSpPr>
        <p:spPr>
          <a:xfrm>
            <a:off x="942975" y="1298228"/>
            <a:ext cx="11830050" cy="471311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8"/>
          <p:cNvSpPr txBox="1"/>
          <p:nvPr>
            <p:ph idx="10" type="dt"/>
          </p:nvPr>
        </p:nvSpPr>
        <p:spPr>
          <a:xfrm>
            <a:off x="942975" y="22600361"/>
            <a:ext cx="3086100" cy="1298222"/>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8"/>
          <p:cNvSpPr txBox="1"/>
          <p:nvPr>
            <p:ph idx="11" type="ftr"/>
          </p:nvPr>
        </p:nvSpPr>
        <p:spPr>
          <a:xfrm>
            <a:off x="4543425" y="22600361"/>
            <a:ext cx="4629150" cy="1298222"/>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8"/>
          <p:cNvSpPr txBox="1"/>
          <p:nvPr>
            <p:ph idx="12" type="sldNum"/>
          </p:nvPr>
        </p:nvSpPr>
        <p:spPr>
          <a:xfrm>
            <a:off x="9686925" y="22600361"/>
            <a:ext cx="3086100" cy="1298222"/>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m Branco" type="blank">
  <p:cSld name="BLANK">
    <p:spTree>
      <p:nvGrpSpPr>
        <p:cNvPr id="50" name="Shape 50"/>
        <p:cNvGrpSpPr/>
        <p:nvPr/>
      </p:nvGrpSpPr>
      <p:grpSpPr>
        <a:xfrm>
          <a:off x="0" y="0"/>
          <a:ext cx="0" cy="0"/>
          <a:chOff x="0" y="0"/>
          <a:chExt cx="0" cy="0"/>
        </a:xfrm>
      </p:grpSpPr>
      <p:sp>
        <p:nvSpPr>
          <p:cNvPr id="51" name="Google Shape;51;p9"/>
          <p:cNvSpPr txBox="1"/>
          <p:nvPr>
            <p:ph idx="10" type="dt"/>
          </p:nvPr>
        </p:nvSpPr>
        <p:spPr>
          <a:xfrm>
            <a:off x="942975" y="22600361"/>
            <a:ext cx="3086100" cy="1298222"/>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9"/>
          <p:cNvSpPr txBox="1"/>
          <p:nvPr>
            <p:ph idx="11" type="ftr"/>
          </p:nvPr>
        </p:nvSpPr>
        <p:spPr>
          <a:xfrm>
            <a:off x="4543425" y="22600361"/>
            <a:ext cx="4629150" cy="1298222"/>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9"/>
          <p:cNvSpPr txBox="1"/>
          <p:nvPr>
            <p:ph idx="12" type="sldNum"/>
          </p:nvPr>
        </p:nvSpPr>
        <p:spPr>
          <a:xfrm>
            <a:off x="9686925" y="22600361"/>
            <a:ext cx="3086100" cy="1298222"/>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údo com Legenda" type="objTx">
  <p:cSld name="OBJECT_WITH_CAPTION_TEXT">
    <p:spTree>
      <p:nvGrpSpPr>
        <p:cNvPr id="54" name="Shape 54"/>
        <p:cNvGrpSpPr/>
        <p:nvPr/>
      </p:nvGrpSpPr>
      <p:grpSpPr>
        <a:xfrm>
          <a:off x="0" y="0"/>
          <a:ext cx="0" cy="0"/>
          <a:chOff x="0" y="0"/>
          <a:chExt cx="0" cy="0"/>
        </a:xfrm>
      </p:grpSpPr>
      <p:sp>
        <p:nvSpPr>
          <p:cNvPr id="55" name="Google Shape;55;p10"/>
          <p:cNvSpPr txBox="1"/>
          <p:nvPr>
            <p:ph type="title"/>
          </p:nvPr>
        </p:nvSpPr>
        <p:spPr>
          <a:xfrm>
            <a:off x="944762" y="1625600"/>
            <a:ext cx="4423767" cy="56896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4800"/>
              <a:buFont typeface="Calibri"/>
              <a:buNone/>
              <a:defRPr sz="48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0"/>
          <p:cNvSpPr txBox="1"/>
          <p:nvPr>
            <p:ph idx="1" type="body"/>
          </p:nvPr>
        </p:nvSpPr>
        <p:spPr>
          <a:xfrm>
            <a:off x="5831087" y="3510850"/>
            <a:ext cx="6943725" cy="17328444"/>
          </a:xfrm>
          <a:prstGeom prst="rect">
            <a:avLst/>
          </a:prstGeom>
          <a:noFill/>
          <a:ln>
            <a:noFill/>
          </a:ln>
        </p:spPr>
        <p:txBody>
          <a:bodyPr anchorCtr="0" anchor="t" bIns="45700" lIns="91425" spcFirstLastPara="1" rIns="91425" wrap="square" tIns="45700">
            <a:normAutofit/>
          </a:bodyPr>
          <a:lstStyle>
            <a:lvl1pPr indent="-533400" lvl="0" marL="457200" algn="l">
              <a:lnSpc>
                <a:spcPct val="90000"/>
              </a:lnSpc>
              <a:spcBef>
                <a:spcPts val="1500"/>
              </a:spcBef>
              <a:spcAft>
                <a:spcPts val="0"/>
              </a:spcAft>
              <a:buClr>
                <a:schemeClr val="dk1"/>
              </a:buClr>
              <a:buSzPts val="4800"/>
              <a:buChar char="•"/>
              <a:defRPr sz="4800"/>
            </a:lvl1pPr>
            <a:lvl2pPr indent="-495300" lvl="1" marL="914400" algn="l">
              <a:lnSpc>
                <a:spcPct val="90000"/>
              </a:lnSpc>
              <a:spcBef>
                <a:spcPts val="750"/>
              </a:spcBef>
              <a:spcAft>
                <a:spcPts val="0"/>
              </a:spcAft>
              <a:buClr>
                <a:schemeClr val="dk1"/>
              </a:buClr>
              <a:buSzPts val="4200"/>
              <a:buChar char="•"/>
              <a:defRPr sz="4200"/>
            </a:lvl2pPr>
            <a:lvl3pPr indent="-457200" lvl="2" marL="1371600" algn="l">
              <a:lnSpc>
                <a:spcPct val="90000"/>
              </a:lnSpc>
              <a:spcBef>
                <a:spcPts val="750"/>
              </a:spcBef>
              <a:spcAft>
                <a:spcPts val="0"/>
              </a:spcAft>
              <a:buClr>
                <a:schemeClr val="dk1"/>
              </a:buClr>
              <a:buSzPts val="3600"/>
              <a:buChar char="•"/>
              <a:defRPr sz="3600"/>
            </a:lvl3pPr>
            <a:lvl4pPr indent="-419100" lvl="3" marL="1828800" algn="l">
              <a:lnSpc>
                <a:spcPct val="90000"/>
              </a:lnSpc>
              <a:spcBef>
                <a:spcPts val="750"/>
              </a:spcBef>
              <a:spcAft>
                <a:spcPts val="0"/>
              </a:spcAft>
              <a:buClr>
                <a:schemeClr val="dk1"/>
              </a:buClr>
              <a:buSzPts val="3000"/>
              <a:buChar char="•"/>
              <a:defRPr sz="3000"/>
            </a:lvl4pPr>
            <a:lvl5pPr indent="-419100" lvl="4" marL="2286000" algn="l">
              <a:lnSpc>
                <a:spcPct val="90000"/>
              </a:lnSpc>
              <a:spcBef>
                <a:spcPts val="750"/>
              </a:spcBef>
              <a:spcAft>
                <a:spcPts val="0"/>
              </a:spcAft>
              <a:buClr>
                <a:schemeClr val="dk1"/>
              </a:buClr>
              <a:buSzPts val="3000"/>
              <a:buChar char="•"/>
              <a:defRPr sz="3000"/>
            </a:lvl5pPr>
            <a:lvl6pPr indent="-419100" lvl="5" marL="2743200" algn="l">
              <a:lnSpc>
                <a:spcPct val="90000"/>
              </a:lnSpc>
              <a:spcBef>
                <a:spcPts val="750"/>
              </a:spcBef>
              <a:spcAft>
                <a:spcPts val="0"/>
              </a:spcAft>
              <a:buClr>
                <a:schemeClr val="dk1"/>
              </a:buClr>
              <a:buSzPts val="3000"/>
              <a:buChar char="•"/>
              <a:defRPr sz="3000"/>
            </a:lvl6pPr>
            <a:lvl7pPr indent="-419100" lvl="6" marL="3200400" algn="l">
              <a:lnSpc>
                <a:spcPct val="90000"/>
              </a:lnSpc>
              <a:spcBef>
                <a:spcPts val="750"/>
              </a:spcBef>
              <a:spcAft>
                <a:spcPts val="0"/>
              </a:spcAft>
              <a:buClr>
                <a:schemeClr val="dk1"/>
              </a:buClr>
              <a:buSzPts val="3000"/>
              <a:buChar char="•"/>
              <a:defRPr sz="3000"/>
            </a:lvl7pPr>
            <a:lvl8pPr indent="-419100" lvl="7" marL="3657600" algn="l">
              <a:lnSpc>
                <a:spcPct val="90000"/>
              </a:lnSpc>
              <a:spcBef>
                <a:spcPts val="750"/>
              </a:spcBef>
              <a:spcAft>
                <a:spcPts val="0"/>
              </a:spcAft>
              <a:buClr>
                <a:schemeClr val="dk1"/>
              </a:buClr>
              <a:buSzPts val="3000"/>
              <a:buChar char="•"/>
              <a:defRPr sz="3000"/>
            </a:lvl8pPr>
            <a:lvl9pPr indent="-419100" lvl="8" marL="4114800" algn="l">
              <a:lnSpc>
                <a:spcPct val="90000"/>
              </a:lnSpc>
              <a:spcBef>
                <a:spcPts val="750"/>
              </a:spcBef>
              <a:spcAft>
                <a:spcPts val="0"/>
              </a:spcAft>
              <a:buClr>
                <a:schemeClr val="dk1"/>
              </a:buClr>
              <a:buSzPts val="3000"/>
              <a:buChar char="•"/>
              <a:defRPr sz="3000"/>
            </a:lvl9pPr>
          </a:lstStyle>
          <a:p/>
        </p:txBody>
      </p:sp>
      <p:sp>
        <p:nvSpPr>
          <p:cNvPr id="57" name="Google Shape;57;p10"/>
          <p:cNvSpPr txBox="1"/>
          <p:nvPr>
            <p:ph idx="2" type="body"/>
          </p:nvPr>
        </p:nvSpPr>
        <p:spPr>
          <a:xfrm>
            <a:off x="944762" y="7315200"/>
            <a:ext cx="4423767" cy="13552313"/>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500"/>
              </a:spcBef>
              <a:spcAft>
                <a:spcPts val="0"/>
              </a:spcAft>
              <a:buClr>
                <a:schemeClr val="dk1"/>
              </a:buClr>
              <a:buSzPts val="2400"/>
              <a:buNone/>
              <a:defRPr sz="2400"/>
            </a:lvl1pPr>
            <a:lvl2pPr indent="-228600" lvl="1" marL="914400" algn="l">
              <a:lnSpc>
                <a:spcPct val="90000"/>
              </a:lnSpc>
              <a:spcBef>
                <a:spcPts val="750"/>
              </a:spcBef>
              <a:spcAft>
                <a:spcPts val="0"/>
              </a:spcAft>
              <a:buClr>
                <a:schemeClr val="dk1"/>
              </a:buClr>
              <a:buSzPts val="2100"/>
              <a:buNone/>
              <a:defRPr sz="2100"/>
            </a:lvl2pPr>
            <a:lvl3pPr indent="-228600" lvl="2" marL="1371600" algn="l">
              <a:lnSpc>
                <a:spcPct val="90000"/>
              </a:lnSpc>
              <a:spcBef>
                <a:spcPts val="750"/>
              </a:spcBef>
              <a:spcAft>
                <a:spcPts val="0"/>
              </a:spcAft>
              <a:buClr>
                <a:schemeClr val="dk1"/>
              </a:buClr>
              <a:buSzPts val="1800"/>
              <a:buNone/>
              <a:defRPr sz="1800"/>
            </a:lvl3pPr>
            <a:lvl4pPr indent="-228600" lvl="3" marL="1828800" algn="l">
              <a:lnSpc>
                <a:spcPct val="90000"/>
              </a:lnSpc>
              <a:spcBef>
                <a:spcPts val="750"/>
              </a:spcBef>
              <a:spcAft>
                <a:spcPts val="0"/>
              </a:spcAft>
              <a:buClr>
                <a:schemeClr val="dk1"/>
              </a:buClr>
              <a:buSzPts val="1500"/>
              <a:buNone/>
              <a:defRPr sz="1500"/>
            </a:lvl4pPr>
            <a:lvl5pPr indent="-228600" lvl="4" marL="2286000" algn="l">
              <a:lnSpc>
                <a:spcPct val="90000"/>
              </a:lnSpc>
              <a:spcBef>
                <a:spcPts val="750"/>
              </a:spcBef>
              <a:spcAft>
                <a:spcPts val="0"/>
              </a:spcAft>
              <a:buClr>
                <a:schemeClr val="dk1"/>
              </a:buClr>
              <a:buSzPts val="1500"/>
              <a:buNone/>
              <a:defRPr sz="1500"/>
            </a:lvl5pPr>
            <a:lvl6pPr indent="-228600" lvl="5" marL="2743200" algn="l">
              <a:lnSpc>
                <a:spcPct val="90000"/>
              </a:lnSpc>
              <a:spcBef>
                <a:spcPts val="750"/>
              </a:spcBef>
              <a:spcAft>
                <a:spcPts val="0"/>
              </a:spcAft>
              <a:buClr>
                <a:schemeClr val="dk1"/>
              </a:buClr>
              <a:buSzPts val="1500"/>
              <a:buNone/>
              <a:defRPr sz="1500"/>
            </a:lvl6pPr>
            <a:lvl7pPr indent="-228600" lvl="6" marL="3200400" algn="l">
              <a:lnSpc>
                <a:spcPct val="90000"/>
              </a:lnSpc>
              <a:spcBef>
                <a:spcPts val="750"/>
              </a:spcBef>
              <a:spcAft>
                <a:spcPts val="0"/>
              </a:spcAft>
              <a:buClr>
                <a:schemeClr val="dk1"/>
              </a:buClr>
              <a:buSzPts val="1500"/>
              <a:buNone/>
              <a:defRPr sz="1500"/>
            </a:lvl7pPr>
            <a:lvl8pPr indent="-228600" lvl="7" marL="3657600" algn="l">
              <a:lnSpc>
                <a:spcPct val="90000"/>
              </a:lnSpc>
              <a:spcBef>
                <a:spcPts val="750"/>
              </a:spcBef>
              <a:spcAft>
                <a:spcPts val="0"/>
              </a:spcAft>
              <a:buClr>
                <a:schemeClr val="dk1"/>
              </a:buClr>
              <a:buSzPts val="1500"/>
              <a:buNone/>
              <a:defRPr sz="1500"/>
            </a:lvl8pPr>
            <a:lvl9pPr indent="-228600" lvl="8" marL="4114800" algn="l">
              <a:lnSpc>
                <a:spcPct val="90000"/>
              </a:lnSpc>
              <a:spcBef>
                <a:spcPts val="750"/>
              </a:spcBef>
              <a:spcAft>
                <a:spcPts val="0"/>
              </a:spcAft>
              <a:buClr>
                <a:schemeClr val="dk1"/>
              </a:buClr>
              <a:buSzPts val="1500"/>
              <a:buNone/>
              <a:defRPr sz="1500"/>
            </a:lvl9pPr>
          </a:lstStyle>
          <a:p/>
        </p:txBody>
      </p:sp>
      <p:sp>
        <p:nvSpPr>
          <p:cNvPr id="58" name="Google Shape;58;p10"/>
          <p:cNvSpPr txBox="1"/>
          <p:nvPr>
            <p:ph idx="10" type="dt"/>
          </p:nvPr>
        </p:nvSpPr>
        <p:spPr>
          <a:xfrm>
            <a:off x="942975" y="22600361"/>
            <a:ext cx="3086100" cy="1298222"/>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10"/>
          <p:cNvSpPr txBox="1"/>
          <p:nvPr>
            <p:ph idx="11" type="ftr"/>
          </p:nvPr>
        </p:nvSpPr>
        <p:spPr>
          <a:xfrm>
            <a:off x="4543425" y="22600361"/>
            <a:ext cx="4629150" cy="1298222"/>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0"/>
          <p:cNvSpPr txBox="1"/>
          <p:nvPr>
            <p:ph idx="12" type="sldNum"/>
          </p:nvPr>
        </p:nvSpPr>
        <p:spPr>
          <a:xfrm>
            <a:off x="9686925" y="22600361"/>
            <a:ext cx="3086100" cy="1298222"/>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m com Legenda" type="picTx">
  <p:cSld name="PICTURE_WITH_CAPTION_TEXT">
    <p:spTree>
      <p:nvGrpSpPr>
        <p:cNvPr id="61" name="Shape 61"/>
        <p:cNvGrpSpPr/>
        <p:nvPr/>
      </p:nvGrpSpPr>
      <p:grpSpPr>
        <a:xfrm>
          <a:off x="0" y="0"/>
          <a:ext cx="0" cy="0"/>
          <a:chOff x="0" y="0"/>
          <a:chExt cx="0" cy="0"/>
        </a:xfrm>
      </p:grpSpPr>
      <p:sp>
        <p:nvSpPr>
          <p:cNvPr id="62" name="Google Shape;62;p11"/>
          <p:cNvSpPr txBox="1"/>
          <p:nvPr>
            <p:ph type="title"/>
          </p:nvPr>
        </p:nvSpPr>
        <p:spPr>
          <a:xfrm>
            <a:off x="944762" y="1625600"/>
            <a:ext cx="4423767" cy="56896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4800"/>
              <a:buFont typeface="Calibri"/>
              <a:buNone/>
              <a:defRPr sz="48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1"/>
          <p:cNvSpPr/>
          <p:nvPr>
            <p:ph idx="2" type="pic"/>
          </p:nvPr>
        </p:nvSpPr>
        <p:spPr>
          <a:xfrm>
            <a:off x="5831087" y="3510850"/>
            <a:ext cx="6943725" cy="17328444"/>
          </a:xfrm>
          <a:prstGeom prst="rect">
            <a:avLst/>
          </a:prstGeom>
          <a:noFill/>
          <a:ln>
            <a:noFill/>
          </a:ln>
        </p:spPr>
      </p:sp>
      <p:sp>
        <p:nvSpPr>
          <p:cNvPr id="64" name="Google Shape;64;p11"/>
          <p:cNvSpPr txBox="1"/>
          <p:nvPr>
            <p:ph idx="1" type="body"/>
          </p:nvPr>
        </p:nvSpPr>
        <p:spPr>
          <a:xfrm>
            <a:off x="944762" y="7315200"/>
            <a:ext cx="4423767" cy="13552313"/>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500"/>
              </a:spcBef>
              <a:spcAft>
                <a:spcPts val="0"/>
              </a:spcAft>
              <a:buClr>
                <a:schemeClr val="dk1"/>
              </a:buClr>
              <a:buSzPts val="2400"/>
              <a:buNone/>
              <a:defRPr sz="2400"/>
            </a:lvl1pPr>
            <a:lvl2pPr indent="-228600" lvl="1" marL="914400" algn="l">
              <a:lnSpc>
                <a:spcPct val="90000"/>
              </a:lnSpc>
              <a:spcBef>
                <a:spcPts val="750"/>
              </a:spcBef>
              <a:spcAft>
                <a:spcPts val="0"/>
              </a:spcAft>
              <a:buClr>
                <a:schemeClr val="dk1"/>
              </a:buClr>
              <a:buSzPts val="2100"/>
              <a:buNone/>
              <a:defRPr sz="2100"/>
            </a:lvl2pPr>
            <a:lvl3pPr indent="-228600" lvl="2" marL="1371600" algn="l">
              <a:lnSpc>
                <a:spcPct val="90000"/>
              </a:lnSpc>
              <a:spcBef>
                <a:spcPts val="750"/>
              </a:spcBef>
              <a:spcAft>
                <a:spcPts val="0"/>
              </a:spcAft>
              <a:buClr>
                <a:schemeClr val="dk1"/>
              </a:buClr>
              <a:buSzPts val="1800"/>
              <a:buNone/>
              <a:defRPr sz="1800"/>
            </a:lvl3pPr>
            <a:lvl4pPr indent="-228600" lvl="3" marL="1828800" algn="l">
              <a:lnSpc>
                <a:spcPct val="90000"/>
              </a:lnSpc>
              <a:spcBef>
                <a:spcPts val="750"/>
              </a:spcBef>
              <a:spcAft>
                <a:spcPts val="0"/>
              </a:spcAft>
              <a:buClr>
                <a:schemeClr val="dk1"/>
              </a:buClr>
              <a:buSzPts val="1500"/>
              <a:buNone/>
              <a:defRPr sz="1500"/>
            </a:lvl4pPr>
            <a:lvl5pPr indent="-228600" lvl="4" marL="2286000" algn="l">
              <a:lnSpc>
                <a:spcPct val="90000"/>
              </a:lnSpc>
              <a:spcBef>
                <a:spcPts val="750"/>
              </a:spcBef>
              <a:spcAft>
                <a:spcPts val="0"/>
              </a:spcAft>
              <a:buClr>
                <a:schemeClr val="dk1"/>
              </a:buClr>
              <a:buSzPts val="1500"/>
              <a:buNone/>
              <a:defRPr sz="1500"/>
            </a:lvl5pPr>
            <a:lvl6pPr indent="-228600" lvl="5" marL="2743200" algn="l">
              <a:lnSpc>
                <a:spcPct val="90000"/>
              </a:lnSpc>
              <a:spcBef>
                <a:spcPts val="750"/>
              </a:spcBef>
              <a:spcAft>
                <a:spcPts val="0"/>
              </a:spcAft>
              <a:buClr>
                <a:schemeClr val="dk1"/>
              </a:buClr>
              <a:buSzPts val="1500"/>
              <a:buNone/>
              <a:defRPr sz="1500"/>
            </a:lvl6pPr>
            <a:lvl7pPr indent="-228600" lvl="6" marL="3200400" algn="l">
              <a:lnSpc>
                <a:spcPct val="90000"/>
              </a:lnSpc>
              <a:spcBef>
                <a:spcPts val="750"/>
              </a:spcBef>
              <a:spcAft>
                <a:spcPts val="0"/>
              </a:spcAft>
              <a:buClr>
                <a:schemeClr val="dk1"/>
              </a:buClr>
              <a:buSzPts val="1500"/>
              <a:buNone/>
              <a:defRPr sz="1500"/>
            </a:lvl7pPr>
            <a:lvl8pPr indent="-228600" lvl="7" marL="3657600" algn="l">
              <a:lnSpc>
                <a:spcPct val="90000"/>
              </a:lnSpc>
              <a:spcBef>
                <a:spcPts val="750"/>
              </a:spcBef>
              <a:spcAft>
                <a:spcPts val="0"/>
              </a:spcAft>
              <a:buClr>
                <a:schemeClr val="dk1"/>
              </a:buClr>
              <a:buSzPts val="1500"/>
              <a:buNone/>
              <a:defRPr sz="1500"/>
            </a:lvl8pPr>
            <a:lvl9pPr indent="-228600" lvl="8" marL="4114800" algn="l">
              <a:lnSpc>
                <a:spcPct val="90000"/>
              </a:lnSpc>
              <a:spcBef>
                <a:spcPts val="750"/>
              </a:spcBef>
              <a:spcAft>
                <a:spcPts val="0"/>
              </a:spcAft>
              <a:buClr>
                <a:schemeClr val="dk1"/>
              </a:buClr>
              <a:buSzPts val="1500"/>
              <a:buNone/>
              <a:defRPr sz="1500"/>
            </a:lvl9pPr>
          </a:lstStyle>
          <a:p/>
        </p:txBody>
      </p:sp>
      <p:sp>
        <p:nvSpPr>
          <p:cNvPr id="65" name="Google Shape;65;p11"/>
          <p:cNvSpPr txBox="1"/>
          <p:nvPr>
            <p:ph idx="10" type="dt"/>
          </p:nvPr>
        </p:nvSpPr>
        <p:spPr>
          <a:xfrm>
            <a:off x="942975" y="22600361"/>
            <a:ext cx="3086100" cy="1298222"/>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11"/>
          <p:cNvSpPr txBox="1"/>
          <p:nvPr>
            <p:ph idx="11" type="ftr"/>
          </p:nvPr>
        </p:nvSpPr>
        <p:spPr>
          <a:xfrm>
            <a:off x="4543425" y="22600361"/>
            <a:ext cx="4629150" cy="1298222"/>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1"/>
          <p:cNvSpPr txBox="1"/>
          <p:nvPr>
            <p:ph idx="12" type="sldNum"/>
          </p:nvPr>
        </p:nvSpPr>
        <p:spPr>
          <a:xfrm>
            <a:off x="9686925" y="22600361"/>
            <a:ext cx="3086100" cy="1298222"/>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3.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5" name="Shape 5"/>
        <p:cNvGrpSpPr/>
        <p:nvPr/>
      </p:nvGrpSpPr>
      <p:grpSpPr>
        <a:xfrm>
          <a:off x="0" y="0"/>
          <a:ext cx="0" cy="0"/>
          <a:chOff x="0" y="0"/>
          <a:chExt cx="0" cy="0"/>
        </a:xfrm>
      </p:grpSpPr>
      <p:sp>
        <p:nvSpPr>
          <p:cNvPr id="6" name="Google Shape;6;p2"/>
          <p:cNvSpPr txBox="1"/>
          <p:nvPr>
            <p:ph type="title"/>
          </p:nvPr>
        </p:nvSpPr>
        <p:spPr>
          <a:xfrm>
            <a:off x="942975" y="1298228"/>
            <a:ext cx="11830050" cy="471311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6600"/>
              <a:buFont typeface="Calibri"/>
              <a:buNone/>
              <a:defRPr b="0" i="0" sz="66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2"/>
          <p:cNvSpPr txBox="1"/>
          <p:nvPr>
            <p:ph idx="1" type="body"/>
          </p:nvPr>
        </p:nvSpPr>
        <p:spPr>
          <a:xfrm>
            <a:off x="942975" y="6491111"/>
            <a:ext cx="11830050" cy="15471424"/>
          </a:xfrm>
          <a:prstGeom prst="rect">
            <a:avLst/>
          </a:prstGeom>
          <a:noFill/>
          <a:ln>
            <a:noFill/>
          </a:ln>
        </p:spPr>
        <p:txBody>
          <a:bodyPr anchorCtr="0" anchor="t" bIns="45700" lIns="91425" spcFirstLastPara="1" rIns="91425" wrap="square" tIns="45700">
            <a:normAutofit/>
          </a:bodyPr>
          <a:lstStyle>
            <a:lvl1pPr indent="-495300" lvl="0" marL="457200" marR="0" rtl="0" algn="l">
              <a:lnSpc>
                <a:spcPct val="90000"/>
              </a:lnSpc>
              <a:spcBef>
                <a:spcPts val="1500"/>
              </a:spcBef>
              <a:spcAft>
                <a:spcPts val="0"/>
              </a:spcAft>
              <a:buClr>
                <a:schemeClr val="dk1"/>
              </a:buClr>
              <a:buSzPts val="4200"/>
              <a:buFont typeface="Arial"/>
              <a:buChar char="•"/>
              <a:defRPr b="0" i="0" sz="4200" u="none" cap="none" strike="noStrike">
                <a:solidFill>
                  <a:schemeClr val="dk1"/>
                </a:solidFill>
                <a:latin typeface="Calibri"/>
                <a:ea typeface="Calibri"/>
                <a:cs typeface="Calibri"/>
                <a:sym typeface="Calibri"/>
              </a:defRPr>
            </a:lvl1pPr>
            <a:lvl2pPr indent="-457200" lvl="1" marL="914400" marR="0" rtl="0" algn="l">
              <a:lnSpc>
                <a:spcPct val="90000"/>
              </a:lnSpc>
              <a:spcBef>
                <a:spcPts val="750"/>
              </a:spcBef>
              <a:spcAft>
                <a:spcPts val="0"/>
              </a:spcAft>
              <a:buClr>
                <a:schemeClr val="dk1"/>
              </a:buClr>
              <a:buSzPts val="3600"/>
              <a:buFont typeface="Arial"/>
              <a:buChar char="•"/>
              <a:defRPr b="0" i="0" sz="3600" u="none" cap="none" strike="noStrike">
                <a:solidFill>
                  <a:schemeClr val="dk1"/>
                </a:solidFill>
                <a:latin typeface="Calibri"/>
                <a:ea typeface="Calibri"/>
                <a:cs typeface="Calibri"/>
                <a:sym typeface="Calibri"/>
              </a:defRPr>
            </a:lvl2pPr>
            <a:lvl3pPr indent="-419100" lvl="2" marL="1371600" marR="0" rtl="0" algn="l">
              <a:lnSpc>
                <a:spcPct val="90000"/>
              </a:lnSpc>
              <a:spcBef>
                <a:spcPts val="750"/>
              </a:spcBef>
              <a:spcAft>
                <a:spcPts val="0"/>
              </a:spcAft>
              <a:buClr>
                <a:schemeClr val="dk1"/>
              </a:buClr>
              <a:buSzPts val="3000"/>
              <a:buFont typeface="Arial"/>
              <a:buChar char="•"/>
              <a:defRPr b="0" i="0" sz="3000" u="none" cap="none" strike="noStrike">
                <a:solidFill>
                  <a:schemeClr val="dk1"/>
                </a:solidFill>
                <a:latin typeface="Calibri"/>
                <a:ea typeface="Calibri"/>
                <a:cs typeface="Calibri"/>
                <a:sym typeface="Calibri"/>
              </a:defRPr>
            </a:lvl3pPr>
            <a:lvl4pPr indent="-400050" lvl="3" marL="1828800" marR="0" rtl="0" algn="l">
              <a:lnSpc>
                <a:spcPct val="90000"/>
              </a:lnSpc>
              <a:spcBef>
                <a:spcPts val="750"/>
              </a:spcBef>
              <a:spcAft>
                <a:spcPts val="0"/>
              </a:spcAft>
              <a:buClr>
                <a:schemeClr val="dk1"/>
              </a:buClr>
              <a:buSzPts val="2700"/>
              <a:buFont typeface="Arial"/>
              <a:buChar char="•"/>
              <a:defRPr b="0" i="0" sz="2700" u="none" cap="none" strike="noStrike">
                <a:solidFill>
                  <a:schemeClr val="dk1"/>
                </a:solidFill>
                <a:latin typeface="Calibri"/>
                <a:ea typeface="Calibri"/>
                <a:cs typeface="Calibri"/>
                <a:sym typeface="Calibri"/>
              </a:defRPr>
            </a:lvl4pPr>
            <a:lvl5pPr indent="-400050" lvl="4" marL="2286000" marR="0" rtl="0" algn="l">
              <a:lnSpc>
                <a:spcPct val="90000"/>
              </a:lnSpc>
              <a:spcBef>
                <a:spcPts val="750"/>
              </a:spcBef>
              <a:spcAft>
                <a:spcPts val="0"/>
              </a:spcAft>
              <a:buClr>
                <a:schemeClr val="dk1"/>
              </a:buClr>
              <a:buSzPts val="2700"/>
              <a:buFont typeface="Arial"/>
              <a:buChar char="•"/>
              <a:defRPr b="0" i="0" sz="2700" u="none" cap="none" strike="noStrike">
                <a:solidFill>
                  <a:schemeClr val="dk1"/>
                </a:solidFill>
                <a:latin typeface="Calibri"/>
                <a:ea typeface="Calibri"/>
                <a:cs typeface="Calibri"/>
                <a:sym typeface="Calibri"/>
              </a:defRPr>
            </a:lvl5pPr>
            <a:lvl6pPr indent="-400050" lvl="5" marL="2743200" marR="0" rtl="0" algn="l">
              <a:lnSpc>
                <a:spcPct val="90000"/>
              </a:lnSpc>
              <a:spcBef>
                <a:spcPts val="750"/>
              </a:spcBef>
              <a:spcAft>
                <a:spcPts val="0"/>
              </a:spcAft>
              <a:buClr>
                <a:schemeClr val="dk1"/>
              </a:buClr>
              <a:buSzPts val="2700"/>
              <a:buFont typeface="Arial"/>
              <a:buChar char="•"/>
              <a:defRPr b="0" i="0" sz="2700" u="none" cap="none" strike="noStrike">
                <a:solidFill>
                  <a:schemeClr val="dk1"/>
                </a:solidFill>
                <a:latin typeface="Calibri"/>
                <a:ea typeface="Calibri"/>
                <a:cs typeface="Calibri"/>
                <a:sym typeface="Calibri"/>
              </a:defRPr>
            </a:lvl6pPr>
            <a:lvl7pPr indent="-400050" lvl="6" marL="3200400" marR="0" rtl="0" algn="l">
              <a:lnSpc>
                <a:spcPct val="90000"/>
              </a:lnSpc>
              <a:spcBef>
                <a:spcPts val="750"/>
              </a:spcBef>
              <a:spcAft>
                <a:spcPts val="0"/>
              </a:spcAft>
              <a:buClr>
                <a:schemeClr val="dk1"/>
              </a:buClr>
              <a:buSzPts val="2700"/>
              <a:buFont typeface="Arial"/>
              <a:buChar char="•"/>
              <a:defRPr b="0" i="0" sz="2700" u="none" cap="none" strike="noStrike">
                <a:solidFill>
                  <a:schemeClr val="dk1"/>
                </a:solidFill>
                <a:latin typeface="Calibri"/>
                <a:ea typeface="Calibri"/>
                <a:cs typeface="Calibri"/>
                <a:sym typeface="Calibri"/>
              </a:defRPr>
            </a:lvl7pPr>
            <a:lvl8pPr indent="-400050" lvl="7" marL="3657600" marR="0" rtl="0" algn="l">
              <a:lnSpc>
                <a:spcPct val="90000"/>
              </a:lnSpc>
              <a:spcBef>
                <a:spcPts val="750"/>
              </a:spcBef>
              <a:spcAft>
                <a:spcPts val="0"/>
              </a:spcAft>
              <a:buClr>
                <a:schemeClr val="dk1"/>
              </a:buClr>
              <a:buSzPts val="2700"/>
              <a:buFont typeface="Arial"/>
              <a:buChar char="•"/>
              <a:defRPr b="0" i="0" sz="2700" u="none" cap="none" strike="noStrike">
                <a:solidFill>
                  <a:schemeClr val="dk1"/>
                </a:solidFill>
                <a:latin typeface="Calibri"/>
                <a:ea typeface="Calibri"/>
                <a:cs typeface="Calibri"/>
                <a:sym typeface="Calibri"/>
              </a:defRPr>
            </a:lvl8pPr>
            <a:lvl9pPr indent="-400050" lvl="8" marL="4114800" marR="0" rtl="0" algn="l">
              <a:lnSpc>
                <a:spcPct val="90000"/>
              </a:lnSpc>
              <a:spcBef>
                <a:spcPts val="750"/>
              </a:spcBef>
              <a:spcAft>
                <a:spcPts val="0"/>
              </a:spcAft>
              <a:buClr>
                <a:schemeClr val="dk1"/>
              </a:buClr>
              <a:buSzPts val="2700"/>
              <a:buFont typeface="Arial"/>
              <a:buChar char="•"/>
              <a:defRPr b="0" i="0" sz="2700" u="none" cap="none" strike="noStrike">
                <a:solidFill>
                  <a:schemeClr val="dk1"/>
                </a:solidFill>
                <a:latin typeface="Calibri"/>
                <a:ea typeface="Calibri"/>
                <a:cs typeface="Calibri"/>
                <a:sym typeface="Calibri"/>
              </a:defRPr>
            </a:lvl9pPr>
          </a:lstStyle>
          <a:p/>
        </p:txBody>
      </p:sp>
      <p:sp>
        <p:nvSpPr>
          <p:cNvPr id="8" name="Google Shape;8;p2"/>
          <p:cNvSpPr txBox="1"/>
          <p:nvPr>
            <p:ph idx="10" type="dt"/>
          </p:nvPr>
        </p:nvSpPr>
        <p:spPr>
          <a:xfrm>
            <a:off x="942975" y="22600361"/>
            <a:ext cx="3086100" cy="1298222"/>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 name="Google Shape;9;p2"/>
          <p:cNvSpPr txBox="1"/>
          <p:nvPr>
            <p:ph idx="11" type="ftr"/>
          </p:nvPr>
        </p:nvSpPr>
        <p:spPr>
          <a:xfrm>
            <a:off x="4543425" y="22600361"/>
            <a:ext cx="4629150" cy="1298222"/>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8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 name="Google Shape;10;p2"/>
          <p:cNvSpPr txBox="1"/>
          <p:nvPr>
            <p:ph idx="12" type="sldNum"/>
          </p:nvPr>
        </p:nvSpPr>
        <p:spPr>
          <a:xfrm>
            <a:off x="9686925" y="22600361"/>
            <a:ext cx="3086100" cy="1298222"/>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pt-BR"/>
              <a:t>‹#›</a:t>
            </a:fld>
            <a:endParaRPr/>
          </a:p>
        </p:txBody>
      </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chart" Target="../charts/chart1.xml"/><Relationship Id="rId5" Type="http://schemas.openxmlformats.org/officeDocument/2006/relationships/chart" Target="../charts/chart2.xml"/><Relationship Id="rId6"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83" name="Shape 83"/>
        <p:cNvGrpSpPr/>
        <p:nvPr/>
      </p:nvGrpSpPr>
      <p:grpSpPr>
        <a:xfrm>
          <a:off x="0" y="0"/>
          <a:ext cx="0" cy="0"/>
          <a:chOff x="0" y="0"/>
          <a:chExt cx="0" cy="0"/>
        </a:xfrm>
      </p:grpSpPr>
      <p:sp>
        <p:nvSpPr>
          <p:cNvPr id="84" name="Google Shape;84;p1"/>
          <p:cNvSpPr/>
          <p:nvPr/>
        </p:nvSpPr>
        <p:spPr>
          <a:xfrm>
            <a:off x="734040" y="4123389"/>
            <a:ext cx="12247560" cy="919573"/>
          </a:xfrm>
          <a:prstGeom prst="rect">
            <a:avLst/>
          </a:prstGeom>
          <a:noFill/>
          <a:ln>
            <a:noFill/>
          </a:ln>
        </p:spPr>
        <p:txBody>
          <a:bodyPr anchorCtr="0" anchor="t" bIns="51475" lIns="102950" spcFirstLastPara="1" rIns="102950" wrap="square" tIns="51475">
            <a:spAutoFit/>
          </a:bodyPr>
          <a:lstStyle/>
          <a:p>
            <a:pPr indent="0" lvl="0" marL="0" marR="0" rtl="0" algn="ctr">
              <a:lnSpc>
                <a:spcPct val="100000"/>
              </a:lnSpc>
              <a:spcBef>
                <a:spcPts val="0"/>
              </a:spcBef>
              <a:spcAft>
                <a:spcPts val="0"/>
              </a:spcAft>
              <a:buClr>
                <a:srgbClr val="000000"/>
              </a:buClr>
              <a:buSzPts val="2400"/>
              <a:buFont typeface="Arial"/>
              <a:buNone/>
            </a:pPr>
            <a:r>
              <a:rPr b="1" i="0" lang="pt-BR" sz="2400" u="none" cap="none" strike="noStrike">
                <a:solidFill>
                  <a:srgbClr val="002060"/>
                </a:solidFill>
                <a:latin typeface="Arial"/>
                <a:ea typeface="Arial"/>
                <a:cs typeface="Arial"/>
                <a:sym typeface="Arial"/>
              </a:rPr>
              <a:t>AUTORES</a:t>
            </a:r>
            <a:endParaRPr b="0" i="0" sz="2400" u="none" cap="none" strike="noStrike">
              <a:solidFill>
                <a:schemeClr val="dk1"/>
              </a:solidFill>
              <a:latin typeface="Arial"/>
              <a:ea typeface="Arial"/>
              <a:cs typeface="Arial"/>
              <a:sym typeface="Arial"/>
            </a:endParaRPr>
          </a:p>
          <a:p>
            <a:pPr indent="0" lvl="0" marL="0" marR="0" rtl="0" algn="ctr">
              <a:lnSpc>
                <a:spcPct val="100000"/>
              </a:lnSpc>
              <a:spcBef>
                <a:spcPts val="600"/>
              </a:spcBef>
              <a:spcAft>
                <a:spcPts val="0"/>
              </a:spcAft>
              <a:buClr>
                <a:srgbClr val="000000"/>
              </a:buClr>
              <a:buSzPts val="2400"/>
              <a:buFont typeface="Arial"/>
              <a:buNone/>
            </a:pPr>
            <a:r>
              <a:rPr b="1" i="0" lang="pt-BR" sz="2400" u="none" cap="none" strike="noStrike">
                <a:solidFill>
                  <a:srgbClr val="01548E"/>
                </a:solidFill>
                <a:latin typeface="Arial"/>
                <a:ea typeface="Arial"/>
                <a:cs typeface="Arial"/>
                <a:sym typeface="Arial"/>
              </a:rPr>
              <a:t> </a:t>
            </a:r>
            <a:r>
              <a:rPr b="0" i="0" lang="pt-BR" sz="2400" u="none" cap="none" strike="noStrike">
                <a:solidFill>
                  <a:srgbClr val="01548E"/>
                </a:solidFill>
                <a:latin typeface="Arial"/>
                <a:ea typeface="Arial"/>
                <a:cs typeface="Arial"/>
                <a:sym typeface="Arial"/>
              </a:rPr>
              <a:t>INSTITUIÇÕES</a:t>
            </a:r>
            <a:endParaRPr b="0" i="0" sz="2400" u="none" cap="none" strike="noStrike">
              <a:solidFill>
                <a:schemeClr val="dk1"/>
              </a:solidFill>
              <a:latin typeface="Arial"/>
              <a:ea typeface="Arial"/>
              <a:cs typeface="Arial"/>
              <a:sym typeface="Arial"/>
            </a:endParaRPr>
          </a:p>
        </p:txBody>
      </p:sp>
      <p:sp>
        <p:nvSpPr>
          <p:cNvPr id="85" name="Google Shape;85;p1"/>
          <p:cNvSpPr/>
          <p:nvPr/>
        </p:nvSpPr>
        <p:spPr>
          <a:xfrm>
            <a:off x="734040" y="9732361"/>
            <a:ext cx="5885700" cy="408300"/>
          </a:xfrm>
          <a:prstGeom prst="rect">
            <a:avLst/>
          </a:prstGeom>
          <a:noFill/>
          <a:ln>
            <a:noFill/>
          </a:ln>
        </p:spPr>
        <p:txBody>
          <a:bodyPr anchorCtr="0" anchor="t" bIns="51475" lIns="102950" spcFirstLastPara="1" rIns="102950" wrap="square" tIns="51475">
            <a:spAutoFit/>
          </a:bodyPr>
          <a:lstStyle/>
          <a:p>
            <a:pPr indent="0" lvl="0" marL="0" marR="0" rtl="0" algn="ctr">
              <a:lnSpc>
                <a:spcPct val="100000"/>
              </a:lnSpc>
              <a:spcBef>
                <a:spcPts val="0"/>
              </a:spcBef>
              <a:spcAft>
                <a:spcPts val="0"/>
              </a:spcAft>
              <a:buClr>
                <a:srgbClr val="000000"/>
              </a:buClr>
              <a:buSzPts val="2000"/>
              <a:buFont typeface="Arial"/>
              <a:buNone/>
            </a:pPr>
            <a:r>
              <a:rPr b="1" i="0" lang="pt-BR" sz="2000" u="none" cap="none" strike="noStrike">
                <a:solidFill>
                  <a:srgbClr val="203864"/>
                </a:solidFill>
                <a:latin typeface="Arial"/>
                <a:ea typeface="Arial"/>
                <a:cs typeface="Arial"/>
                <a:sym typeface="Arial"/>
              </a:rPr>
              <a:t>OBJETIVO(s)</a:t>
            </a:r>
            <a:endParaRPr b="0" i="0" sz="2000" u="none" cap="none" strike="noStrike">
              <a:solidFill>
                <a:schemeClr val="dk1"/>
              </a:solidFill>
              <a:latin typeface="Arial"/>
              <a:ea typeface="Arial"/>
              <a:cs typeface="Arial"/>
              <a:sym typeface="Arial"/>
            </a:endParaRPr>
          </a:p>
        </p:txBody>
      </p:sp>
      <p:sp>
        <p:nvSpPr>
          <p:cNvPr id="86" name="Google Shape;86;p1"/>
          <p:cNvSpPr/>
          <p:nvPr/>
        </p:nvSpPr>
        <p:spPr>
          <a:xfrm>
            <a:off x="734040" y="10071361"/>
            <a:ext cx="5885640" cy="3278520"/>
          </a:xfrm>
          <a:prstGeom prst="rect">
            <a:avLst/>
          </a:prstGeom>
          <a:noFill/>
          <a:ln>
            <a:noFill/>
          </a:ln>
        </p:spPr>
        <p:txBody>
          <a:bodyPr anchorCtr="0" anchor="t" bIns="51475" lIns="102950" spcFirstLastPara="1" rIns="102950" wrap="square" tIns="51475">
            <a:spAutoFit/>
          </a:bodyPr>
          <a:lstStyle/>
          <a:p>
            <a:pPr indent="0" lvl="0" marL="0" marR="0" rtl="0" algn="just">
              <a:lnSpc>
                <a:spcPct val="138888"/>
              </a:lnSpc>
              <a:spcBef>
                <a:spcPts val="0"/>
              </a:spcBef>
              <a:spcAft>
                <a:spcPts val="0"/>
              </a:spcAft>
              <a:buClr>
                <a:srgbClr val="000000"/>
              </a:buClr>
              <a:buSzPts val="1800"/>
              <a:buFont typeface="Arial"/>
              <a:buNone/>
            </a:pPr>
            <a:r>
              <a:rPr b="0" i="0" lang="pt-BR" sz="1800" u="none" cap="none" strike="noStrike">
                <a:solidFill>
                  <a:schemeClr val="dk1"/>
                </a:solidFill>
                <a:latin typeface="Arial"/>
                <a:ea typeface="Arial"/>
                <a:cs typeface="Arial"/>
                <a:sym typeface="Arial"/>
              </a:rPr>
              <a:t>Lorem ipsum dolor sit amet, consectetur adipiscing elit. Nam tempus condimentum mauris dignissim lobortis. Pellentesque porta semper porttitor. Nam vitae nisi mollis ante aliquam sollicitudin vel non mi. Nam hendrerit diam ut neque pretium imperdiet. Maecenas ornare nunc sit amet erat ornare posuere. Aenean porta scelerisque diam, a lobortis turpis luctus at. Sed ac adipiscing elit. Interdum et malesuada fames ac ante ipsum primis in faucibus. </a:t>
            </a:r>
            <a:endParaRPr b="0" i="0" sz="1800" u="none" cap="none" strike="noStrike">
              <a:solidFill>
                <a:schemeClr val="dk1"/>
              </a:solidFill>
              <a:latin typeface="Arial"/>
              <a:ea typeface="Arial"/>
              <a:cs typeface="Arial"/>
              <a:sym typeface="Arial"/>
            </a:endParaRPr>
          </a:p>
        </p:txBody>
      </p:sp>
      <p:sp>
        <p:nvSpPr>
          <p:cNvPr id="87" name="Google Shape;87;p1"/>
          <p:cNvSpPr/>
          <p:nvPr/>
        </p:nvSpPr>
        <p:spPr>
          <a:xfrm>
            <a:off x="734040" y="5598001"/>
            <a:ext cx="5885700" cy="3596100"/>
          </a:xfrm>
          <a:prstGeom prst="rect">
            <a:avLst/>
          </a:prstGeom>
          <a:noFill/>
          <a:ln>
            <a:noFill/>
          </a:ln>
        </p:spPr>
        <p:txBody>
          <a:bodyPr anchorCtr="0" anchor="t" bIns="51475" lIns="102950" spcFirstLastPara="1" rIns="102950" wrap="square" tIns="51475">
            <a:spAutoFit/>
          </a:bodyPr>
          <a:lstStyle/>
          <a:p>
            <a:pPr indent="0" lvl="0" marL="0" marR="0" rtl="0" algn="just">
              <a:lnSpc>
                <a:spcPct val="138888"/>
              </a:lnSpc>
              <a:spcBef>
                <a:spcPts val="0"/>
              </a:spcBef>
              <a:spcAft>
                <a:spcPts val="0"/>
              </a:spcAft>
              <a:buClr>
                <a:srgbClr val="000000"/>
              </a:buClr>
              <a:buSzPts val="1800"/>
              <a:buFont typeface="Arial"/>
              <a:buNone/>
            </a:pPr>
            <a:r>
              <a:rPr b="0" i="0" lang="pt-BR" sz="1800" u="none" cap="none" strike="noStrike">
                <a:solidFill>
                  <a:schemeClr val="dk1"/>
                </a:solidFill>
                <a:latin typeface="Arial"/>
                <a:ea typeface="Arial"/>
                <a:cs typeface="Arial"/>
                <a:sym typeface="Arial"/>
              </a:rPr>
              <a:t>Lorem ipsum dolor sit amet, consectetur adipiscing elit. Nam tempus condimentum mauris dignissim lobortis. Pellentesque porta semper porttitor. Nam vitae nisi mollis ante aliquam sollicitudin vel non mi. Nam hendrerit diam ut neque pretium imperdiet. Maecenas ornare nunc sit amet erat ornare posuere. Aenean porta scelerisque diam, a lobortis turpis luctus at. Sed achendrerit diam ut neque </a:t>
            </a:r>
            <a:r>
              <a:rPr b="0" i="0" lang="pt-BR" sz="1800" u="none" cap="none" strike="noStrike">
                <a:solidFill>
                  <a:schemeClr val="dk1"/>
                </a:solidFill>
                <a:latin typeface="Arial"/>
                <a:ea typeface="Arial"/>
                <a:cs typeface="Arial"/>
                <a:sym typeface="Arial"/>
              </a:rPr>
              <a:t>pr</a:t>
            </a:r>
            <a:r>
              <a:rPr b="0" i="0" lang="pt-BR" sz="1800" u="none" cap="none" strike="noStrike">
                <a:solidFill>
                  <a:schemeClr val="dk1"/>
                </a:solidFill>
                <a:latin typeface="Arial"/>
                <a:ea typeface="Arial"/>
                <a:cs typeface="Arial"/>
                <a:sym typeface="Arial"/>
              </a:rPr>
              <a:t>etium imperdiet. Maecenas ornare nunc sit amet erat ornare posuere. Aenean porta scelerisque diam, a lobortis turpis luctus at. Sed achendrerit diam ut neque pretium imperdiet. Maecena</a:t>
            </a:r>
            <a:endParaRPr b="0" i="0" sz="1800" u="none" cap="none" strike="noStrike">
              <a:solidFill>
                <a:schemeClr val="dk1"/>
              </a:solidFill>
              <a:latin typeface="Arial"/>
              <a:ea typeface="Arial"/>
              <a:cs typeface="Arial"/>
              <a:sym typeface="Arial"/>
            </a:endParaRPr>
          </a:p>
        </p:txBody>
      </p:sp>
      <p:sp>
        <p:nvSpPr>
          <p:cNvPr id="88" name="Google Shape;88;p1"/>
          <p:cNvSpPr/>
          <p:nvPr/>
        </p:nvSpPr>
        <p:spPr>
          <a:xfrm>
            <a:off x="734040" y="5152321"/>
            <a:ext cx="5885640" cy="408240"/>
          </a:xfrm>
          <a:prstGeom prst="rect">
            <a:avLst/>
          </a:prstGeom>
          <a:noFill/>
          <a:ln>
            <a:noFill/>
          </a:ln>
        </p:spPr>
        <p:txBody>
          <a:bodyPr anchorCtr="0" anchor="t" bIns="51475" lIns="102950" spcFirstLastPara="1" rIns="102950" wrap="square" tIns="51475">
            <a:spAutoFit/>
          </a:bodyPr>
          <a:lstStyle/>
          <a:p>
            <a:pPr indent="0" lvl="0" marL="0" marR="0" rtl="0" algn="ctr">
              <a:lnSpc>
                <a:spcPct val="100000"/>
              </a:lnSpc>
              <a:spcBef>
                <a:spcPts val="0"/>
              </a:spcBef>
              <a:spcAft>
                <a:spcPts val="0"/>
              </a:spcAft>
              <a:buClr>
                <a:srgbClr val="000000"/>
              </a:buClr>
              <a:buSzPts val="2000"/>
              <a:buFont typeface="Arial"/>
              <a:buNone/>
            </a:pPr>
            <a:r>
              <a:rPr b="1" i="0" lang="pt-BR" sz="2000" u="none" cap="none" strike="noStrike">
                <a:solidFill>
                  <a:srgbClr val="203864"/>
                </a:solidFill>
                <a:latin typeface="Arial"/>
                <a:ea typeface="Arial"/>
                <a:cs typeface="Arial"/>
                <a:sym typeface="Arial"/>
              </a:rPr>
              <a:t>INTRODUÇÃO</a:t>
            </a:r>
            <a:endParaRPr b="0" i="0" sz="2000" u="none" cap="none" strike="noStrike">
              <a:solidFill>
                <a:schemeClr val="dk1"/>
              </a:solidFill>
              <a:latin typeface="Arial"/>
              <a:ea typeface="Arial"/>
              <a:cs typeface="Arial"/>
              <a:sym typeface="Arial"/>
            </a:endParaRPr>
          </a:p>
        </p:txBody>
      </p:sp>
      <p:sp>
        <p:nvSpPr>
          <p:cNvPr id="89" name="Google Shape;89;p1"/>
          <p:cNvSpPr/>
          <p:nvPr/>
        </p:nvSpPr>
        <p:spPr>
          <a:xfrm>
            <a:off x="7108920" y="15534361"/>
            <a:ext cx="5872680" cy="2997065"/>
          </a:xfrm>
          <a:prstGeom prst="rect">
            <a:avLst/>
          </a:prstGeom>
          <a:noFill/>
          <a:ln>
            <a:noFill/>
          </a:ln>
        </p:spPr>
        <p:txBody>
          <a:bodyPr anchorCtr="0" anchor="t" bIns="51475" lIns="102950" spcFirstLastPara="1" rIns="102950" wrap="square" tIns="51475">
            <a:spAutoFit/>
          </a:bodyPr>
          <a:lstStyle/>
          <a:p>
            <a:pPr indent="0" lvl="0" marL="0" marR="0" rtl="0" algn="just">
              <a:lnSpc>
                <a:spcPct val="138888"/>
              </a:lnSpc>
              <a:spcBef>
                <a:spcPts val="0"/>
              </a:spcBef>
              <a:spcAft>
                <a:spcPts val="0"/>
              </a:spcAft>
              <a:buClr>
                <a:srgbClr val="000000"/>
              </a:buClr>
              <a:buSzPts val="1800"/>
              <a:buFont typeface="Arial"/>
              <a:buNone/>
            </a:pPr>
            <a:r>
              <a:rPr b="0" i="0" lang="pt-BR" sz="1800" u="none" cap="none" strike="noStrike">
                <a:solidFill>
                  <a:schemeClr val="dk1"/>
                </a:solidFill>
                <a:latin typeface="Arial"/>
                <a:ea typeface="Arial"/>
                <a:cs typeface="Arial"/>
                <a:sym typeface="Arial"/>
              </a:rPr>
              <a:t>Ligula eu elit. Nulla rhoncus elit eget porttitor lobortis. Fusce ullamcorper nisl sed dolor aliquet, et tempus dolor cursus. Praesent tincidunt lectus quis sem varius congue vitae id mi. Sed vestibulum mauris augue, eu adipiscing dolor tincidunt id. Sed lobortis, dolor vestibulum cursus pharetra, nunc sapien ornare neque, ac tincidunt mi ligula eu elit. Nulla rhoncus elit eget porttitor lobortis. </a:t>
            </a:r>
            <a:endParaRPr b="0" i="0" sz="1800" u="none" cap="none" strike="noStrike">
              <a:solidFill>
                <a:schemeClr val="dk1"/>
              </a:solidFill>
              <a:latin typeface="Arial"/>
              <a:ea typeface="Arial"/>
              <a:cs typeface="Arial"/>
              <a:sym typeface="Arial"/>
            </a:endParaRPr>
          </a:p>
          <a:p>
            <a:pPr indent="0" lvl="0" marL="0" marR="0" rtl="0" algn="just">
              <a:lnSpc>
                <a:spcPct val="100000"/>
              </a:lnSpc>
              <a:spcBef>
                <a:spcPts val="44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90" name="Google Shape;90;p1"/>
          <p:cNvSpPr/>
          <p:nvPr/>
        </p:nvSpPr>
        <p:spPr>
          <a:xfrm>
            <a:off x="7121880" y="5601601"/>
            <a:ext cx="5872680" cy="6203071"/>
          </a:xfrm>
          <a:prstGeom prst="rect">
            <a:avLst/>
          </a:prstGeom>
          <a:noFill/>
          <a:ln>
            <a:noFill/>
          </a:ln>
        </p:spPr>
        <p:txBody>
          <a:bodyPr anchorCtr="0" anchor="t" bIns="51475" lIns="102950" spcFirstLastPara="1" rIns="102950" wrap="square" tIns="51475">
            <a:spAutoFit/>
          </a:bodyPr>
          <a:lstStyle/>
          <a:p>
            <a:pPr indent="0" lvl="0" marL="0" marR="0" rtl="0" algn="just">
              <a:lnSpc>
                <a:spcPct val="138888"/>
              </a:lnSpc>
              <a:spcBef>
                <a:spcPts val="0"/>
              </a:spcBef>
              <a:spcAft>
                <a:spcPts val="0"/>
              </a:spcAft>
              <a:buClr>
                <a:srgbClr val="000000"/>
              </a:buClr>
              <a:buSzPts val="1800"/>
              <a:buFont typeface="Arial"/>
              <a:buNone/>
            </a:pPr>
            <a:r>
              <a:rPr b="0" i="0" lang="pt-BR" sz="1800" u="none" cap="none" strike="noStrike">
                <a:solidFill>
                  <a:schemeClr val="dk1"/>
                </a:solidFill>
                <a:latin typeface="Arial"/>
                <a:ea typeface="Arial"/>
                <a:cs typeface="Arial"/>
                <a:sym typeface="Arial"/>
              </a:rPr>
              <a:t>Lorem ipsum dolor sit amet, consectetur adipiscing elit. Nam tempus condimentum mauris dignissim lobortis. Pellentesque porta semper porttitor. Nam vitae nisi mollis ante aliquam sollicitudin vel non mi. Nam hendrerit diam ut neque pretium imperdiet. Maecenas ornare nunc sit amet erat ornare posuere. Aenean porta scelerisque diam, a lobortis turpis luctus at. Sed ac adipiscing elit. Interdum et malesuada fames ac ante ipsum primis in faucibus. Pellentesque sit amet justo vel est facilisis gravida sed in ipsum. Morbi ut turpis faucibus, auctor sem quis, semper ipsum. Fusce ullamcorper nisl sed dolor aliquet, et tempus dolor cursus. Praesent turpis luctus at. Sed ac adipiscing elit. Interdum et malesuada fames ac ante ipsum primis in faucibus. Pellentesque sit amet justo vel est facilisis gravida sed in ipsum. Morbi ut turpis faucibus, auctor sem quis, semper ipsum. Fusce ullamcorper nisl sed dolor aliquet, et tempus dolor cursus. Praesent. </a:t>
            </a:r>
            <a:endParaRPr b="0" i="0" sz="1800" u="none" cap="none" strike="noStrike">
              <a:solidFill>
                <a:schemeClr val="dk1"/>
              </a:solidFill>
              <a:latin typeface="Arial"/>
              <a:ea typeface="Arial"/>
              <a:cs typeface="Arial"/>
              <a:sym typeface="Arial"/>
            </a:endParaRPr>
          </a:p>
          <a:p>
            <a:pPr indent="0" lvl="0" marL="0" marR="0" rtl="0" algn="just">
              <a:lnSpc>
                <a:spcPct val="100000"/>
              </a:lnSpc>
              <a:spcBef>
                <a:spcPts val="44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graphicFrame>
        <p:nvGraphicFramePr>
          <p:cNvPr id="91" name="Google Shape;91;p1"/>
          <p:cNvGraphicFramePr/>
          <p:nvPr/>
        </p:nvGraphicFramePr>
        <p:xfrm>
          <a:off x="1068220" y="20927651"/>
          <a:ext cx="5019600" cy="2472600"/>
        </p:xfrm>
        <a:graphic>
          <a:graphicData uri="http://schemas.openxmlformats.org/drawingml/2006/chart">
            <c:chart r:id="rId4"/>
          </a:graphicData>
        </a:graphic>
      </p:graphicFrame>
      <p:sp>
        <p:nvSpPr>
          <p:cNvPr id="92" name="Google Shape;92;p1"/>
          <p:cNvSpPr/>
          <p:nvPr/>
        </p:nvSpPr>
        <p:spPr>
          <a:xfrm>
            <a:off x="7128360" y="19100161"/>
            <a:ext cx="5892480" cy="3958867"/>
          </a:xfrm>
          <a:prstGeom prst="rect">
            <a:avLst/>
          </a:prstGeom>
          <a:noFill/>
          <a:ln>
            <a:noFill/>
          </a:ln>
        </p:spPr>
        <p:txBody>
          <a:bodyPr anchorCtr="0" anchor="t" bIns="51475" lIns="102950" spcFirstLastPara="1" rIns="102950" wrap="square" tIns="51475">
            <a:spAutoFit/>
          </a:bodyPr>
          <a:lstStyle/>
          <a:p>
            <a:pPr indent="0" lvl="0" marL="0" marR="0" rtl="0" algn="just">
              <a:lnSpc>
                <a:spcPct val="138888"/>
              </a:lnSpc>
              <a:spcBef>
                <a:spcPts val="0"/>
              </a:spcBef>
              <a:spcAft>
                <a:spcPts val="0"/>
              </a:spcAft>
              <a:buClr>
                <a:srgbClr val="000000"/>
              </a:buClr>
              <a:buSzPts val="1800"/>
              <a:buFont typeface="Arial"/>
              <a:buNone/>
            </a:pPr>
            <a:r>
              <a:rPr b="0" i="0" lang="pt-BR" sz="1800" u="none" cap="none" strike="noStrike">
                <a:solidFill>
                  <a:schemeClr val="dk1"/>
                </a:solidFill>
                <a:latin typeface="Arial"/>
                <a:ea typeface="Arial"/>
                <a:cs typeface="Arial"/>
                <a:sym typeface="Arial"/>
              </a:rPr>
              <a:t>Lorem ipsum dolor sit amet, consectetur adipiscing elit. Nam tempus condimentum mauris dignissim lobortis. Pellentesque porta semper porttitor. Nam vitae nisi mollis ante aliquam sollicitudin vel non mi. Nam hendrerit diam ut neque pretium imperdiet. Maecenas ornare nunc sit amet erat ornare posuere. Aenean porta scelerisque diam, a lobortis turpis luctus at. Sed ac adipiscing. non mi. Nam hendrerit diam ut neque pretium imperdiet. Maecenas ornare nunc sit amet erat ornare posuere. Aenean porta scelerisque diam, a lobortis turpis luctus at. Sed ac adipiscing.</a:t>
            </a:r>
            <a:endParaRPr b="0" i="0" sz="1800" u="none" cap="none" strike="noStrike">
              <a:solidFill>
                <a:schemeClr val="dk1"/>
              </a:solidFill>
              <a:latin typeface="Arial"/>
              <a:ea typeface="Arial"/>
              <a:cs typeface="Arial"/>
              <a:sym typeface="Arial"/>
            </a:endParaRPr>
          </a:p>
          <a:p>
            <a:pPr indent="0" lvl="0" marL="0" marR="0" rtl="0" algn="just">
              <a:lnSpc>
                <a:spcPct val="100000"/>
              </a:lnSpc>
              <a:spcBef>
                <a:spcPts val="44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93" name="Google Shape;93;p1"/>
          <p:cNvSpPr/>
          <p:nvPr/>
        </p:nvSpPr>
        <p:spPr>
          <a:xfrm>
            <a:off x="734040" y="3088029"/>
            <a:ext cx="12247560" cy="932400"/>
          </a:xfrm>
          <a:prstGeom prst="rect">
            <a:avLst/>
          </a:prstGeom>
          <a:solidFill>
            <a:srgbClr val="316C62"/>
          </a:solidFill>
          <a:ln>
            <a:noFill/>
          </a:ln>
        </p:spPr>
        <p:txBody>
          <a:bodyPr anchorCtr="0" anchor="ctr" bIns="51475" lIns="102950" spcFirstLastPara="1" rIns="102950" wrap="square" tIns="51475">
            <a:normAutofit/>
          </a:bodyPr>
          <a:lstStyle/>
          <a:p>
            <a:pPr indent="0" lvl="0" marL="0" marR="0" rtl="0" algn="ctr">
              <a:lnSpc>
                <a:spcPct val="100000"/>
              </a:lnSpc>
              <a:spcBef>
                <a:spcPts val="0"/>
              </a:spcBef>
              <a:spcAft>
                <a:spcPts val="0"/>
              </a:spcAft>
              <a:buClr>
                <a:srgbClr val="000000"/>
              </a:buClr>
              <a:buSzPts val="3200"/>
              <a:buFont typeface="Arial"/>
              <a:buNone/>
            </a:pPr>
            <a:r>
              <a:rPr b="1" i="0" lang="pt-BR" sz="3200" u="none" cap="none" strike="noStrike">
                <a:solidFill>
                  <a:srgbClr val="FFFFFF"/>
                </a:solidFill>
                <a:latin typeface="Arial"/>
                <a:ea typeface="Arial"/>
                <a:cs typeface="Arial"/>
                <a:sym typeface="Arial"/>
              </a:rPr>
              <a:t>TÍTULO</a:t>
            </a:r>
            <a:endParaRPr b="0" i="0" sz="3200" u="none" cap="none" strike="noStrike">
              <a:solidFill>
                <a:schemeClr val="dk1"/>
              </a:solidFill>
              <a:latin typeface="Arial"/>
              <a:ea typeface="Arial"/>
              <a:cs typeface="Arial"/>
              <a:sym typeface="Arial"/>
            </a:endParaRPr>
          </a:p>
        </p:txBody>
      </p:sp>
      <p:sp>
        <p:nvSpPr>
          <p:cNvPr id="94" name="Google Shape;94;p1"/>
          <p:cNvSpPr/>
          <p:nvPr/>
        </p:nvSpPr>
        <p:spPr>
          <a:xfrm>
            <a:off x="734040" y="13649521"/>
            <a:ext cx="5885700" cy="741300"/>
          </a:xfrm>
          <a:prstGeom prst="rect">
            <a:avLst/>
          </a:prstGeom>
          <a:noFill/>
          <a:ln>
            <a:noFill/>
          </a:ln>
        </p:spPr>
        <p:txBody>
          <a:bodyPr anchorCtr="0" anchor="t" bIns="51475" lIns="102950" spcFirstLastPara="1" rIns="102950" wrap="square" tIns="51475">
            <a:spAutoFit/>
          </a:bodyPr>
          <a:lstStyle/>
          <a:p>
            <a:pPr indent="0" lvl="0" marL="0" marR="0" rtl="0" algn="ctr">
              <a:lnSpc>
                <a:spcPct val="100000"/>
              </a:lnSpc>
              <a:spcBef>
                <a:spcPts val="0"/>
              </a:spcBef>
              <a:spcAft>
                <a:spcPts val="0"/>
              </a:spcAft>
              <a:buClr>
                <a:srgbClr val="000000"/>
              </a:buClr>
              <a:buSzPts val="2000"/>
              <a:buFont typeface="Arial"/>
              <a:buNone/>
            </a:pPr>
            <a:r>
              <a:rPr b="1" i="0" lang="pt-BR" sz="2000" u="none" cap="none" strike="noStrike">
                <a:solidFill>
                  <a:srgbClr val="203864"/>
                </a:solidFill>
                <a:latin typeface="Arial"/>
                <a:ea typeface="Arial"/>
                <a:cs typeface="Arial"/>
                <a:sym typeface="Arial"/>
              </a:rPr>
              <a:t>RELATO DE CASO OU RELATO </a:t>
            </a:r>
            <a:endParaRPr b="0" i="0" sz="2000" u="none" cap="none" strike="noStrike">
              <a:solidFill>
                <a:schemeClr val="dk1"/>
              </a:solidFill>
              <a:latin typeface="Arial"/>
              <a:ea typeface="Arial"/>
              <a:cs typeface="Arial"/>
              <a:sym typeface="Arial"/>
            </a:endParaRPr>
          </a:p>
          <a:p>
            <a:pPr indent="0" lvl="0" marL="0" marR="0" rtl="0" algn="ctr">
              <a:lnSpc>
                <a:spcPct val="100000"/>
              </a:lnSpc>
              <a:spcBef>
                <a:spcPts val="220"/>
              </a:spcBef>
              <a:spcAft>
                <a:spcPts val="0"/>
              </a:spcAft>
              <a:buClr>
                <a:srgbClr val="000000"/>
              </a:buClr>
              <a:buSzPts val="2000"/>
              <a:buFont typeface="Arial"/>
              <a:buNone/>
            </a:pPr>
            <a:r>
              <a:rPr b="1" i="0" lang="pt-BR" sz="2000" u="none" cap="none" strike="noStrike">
                <a:solidFill>
                  <a:srgbClr val="203864"/>
                </a:solidFill>
                <a:latin typeface="Arial"/>
                <a:ea typeface="Arial"/>
                <a:cs typeface="Arial"/>
                <a:sym typeface="Arial"/>
              </a:rPr>
              <a:t>DE EXPERIÊNCIA</a:t>
            </a:r>
            <a:endParaRPr b="0" i="0" sz="2000" u="none" cap="none" strike="noStrike">
              <a:solidFill>
                <a:schemeClr val="dk1"/>
              </a:solidFill>
              <a:latin typeface="Arial"/>
              <a:ea typeface="Arial"/>
              <a:cs typeface="Arial"/>
              <a:sym typeface="Arial"/>
            </a:endParaRPr>
          </a:p>
        </p:txBody>
      </p:sp>
      <p:sp>
        <p:nvSpPr>
          <p:cNvPr id="95" name="Google Shape;95;p1"/>
          <p:cNvSpPr/>
          <p:nvPr/>
        </p:nvSpPr>
        <p:spPr>
          <a:xfrm>
            <a:off x="734040" y="14546881"/>
            <a:ext cx="5885640" cy="5259960"/>
          </a:xfrm>
          <a:prstGeom prst="rect">
            <a:avLst/>
          </a:prstGeom>
          <a:noFill/>
          <a:ln>
            <a:noFill/>
          </a:ln>
        </p:spPr>
        <p:txBody>
          <a:bodyPr anchorCtr="0" anchor="t" bIns="51475" lIns="102950" spcFirstLastPara="1" rIns="102950" wrap="square" tIns="51475">
            <a:spAutoFit/>
          </a:bodyPr>
          <a:lstStyle/>
          <a:p>
            <a:pPr indent="0" lvl="0" marL="0" marR="0" rtl="0" algn="just">
              <a:lnSpc>
                <a:spcPct val="138888"/>
              </a:lnSpc>
              <a:spcBef>
                <a:spcPts val="0"/>
              </a:spcBef>
              <a:spcAft>
                <a:spcPts val="0"/>
              </a:spcAft>
              <a:buClr>
                <a:srgbClr val="000000"/>
              </a:buClr>
              <a:buSzPts val="1800"/>
              <a:buFont typeface="Arial"/>
              <a:buNone/>
            </a:pPr>
            <a:r>
              <a:rPr b="0" i="0" lang="pt-BR" sz="1800" u="none" cap="none" strike="noStrike">
                <a:solidFill>
                  <a:schemeClr val="dk1"/>
                </a:solidFill>
                <a:latin typeface="Arial"/>
                <a:ea typeface="Arial"/>
                <a:cs typeface="Arial"/>
                <a:sym typeface="Arial"/>
              </a:rPr>
              <a:t>Lorem ipsum dolor sit amet, consectetur adipiscing elit. Nam tempus condimentum mauris dignissim lobortis. Pellentesque porta semper porttitor. Nam vitae nisi mollis ante aliquam sollicitudin vel non mi. Nam hendrerit diam ut neque pretium imperdiet. Maecenas ornare nunc sit amet erat ornare posuere. Aenean porta scelerisque diam, a lobortis turpis luctus at. Sed ac adipiscing elit. Interdum et malesuada fames ac ante ipsum primis in faucibus. Pellentesque sit amet justo vel est facilisis gravida.</a:t>
            </a:r>
            <a:endParaRPr b="0" i="0" sz="1800" u="none" cap="none" strike="noStrike">
              <a:solidFill>
                <a:schemeClr val="dk1"/>
              </a:solidFill>
              <a:latin typeface="Arial"/>
              <a:ea typeface="Arial"/>
              <a:cs typeface="Arial"/>
              <a:sym typeface="Arial"/>
            </a:endParaRPr>
          </a:p>
          <a:p>
            <a:pPr indent="0" lvl="0" marL="0" marR="0" rtl="0" algn="just">
              <a:lnSpc>
                <a:spcPct val="138888"/>
              </a:lnSpc>
              <a:spcBef>
                <a:spcPts val="600"/>
              </a:spcBef>
              <a:spcAft>
                <a:spcPts val="0"/>
              </a:spcAft>
              <a:buClr>
                <a:srgbClr val="000000"/>
              </a:buClr>
              <a:buSzPts val="1800"/>
              <a:buFont typeface="Arial"/>
              <a:buNone/>
            </a:pPr>
            <a:r>
              <a:rPr b="0" i="0" lang="pt-BR" sz="1800" u="none" cap="none" strike="noStrike">
                <a:solidFill>
                  <a:schemeClr val="dk1"/>
                </a:solidFill>
                <a:latin typeface="Arial"/>
                <a:ea typeface="Arial"/>
                <a:cs typeface="Arial"/>
                <a:sym typeface="Arial"/>
              </a:rPr>
              <a:t>Lorem ipsum dolor sit amet, consectetur adipiscing elit. Nam tempus condimentum mauris dignissim lobortis. Pellentesque porta semper porttitor. Nam vitae nisi mollis ante aliquam sollicitudin vel non mi. Nam hendrerit diam ut neque pretium imperdiet. Maecenas ornare nunc sit amet erat ornare posuere. </a:t>
            </a:r>
            <a:endParaRPr b="0" i="0" sz="1800" u="none" cap="none" strike="noStrike">
              <a:solidFill>
                <a:schemeClr val="dk1"/>
              </a:solidFill>
              <a:latin typeface="Arial"/>
              <a:ea typeface="Arial"/>
              <a:cs typeface="Arial"/>
              <a:sym typeface="Arial"/>
            </a:endParaRPr>
          </a:p>
        </p:txBody>
      </p:sp>
      <p:sp>
        <p:nvSpPr>
          <p:cNvPr id="96" name="Google Shape;96;p1"/>
          <p:cNvSpPr/>
          <p:nvPr/>
        </p:nvSpPr>
        <p:spPr>
          <a:xfrm>
            <a:off x="7108920" y="5152321"/>
            <a:ext cx="5885640" cy="408240"/>
          </a:xfrm>
          <a:prstGeom prst="rect">
            <a:avLst/>
          </a:prstGeom>
          <a:noFill/>
          <a:ln>
            <a:noFill/>
          </a:ln>
        </p:spPr>
        <p:txBody>
          <a:bodyPr anchorCtr="0" anchor="t" bIns="51475" lIns="102950" spcFirstLastPara="1" rIns="102950" wrap="square" tIns="51475">
            <a:spAutoFit/>
          </a:bodyPr>
          <a:lstStyle/>
          <a:p>
            <a:pPr indent="0" lvl="0" marL="0" marR="0" rtl="0" algn="ctr">
              <a:lnSpc>
                <a:spcPct val="100000"/>
              </a:lnSpc>
              <a:spcBef>
                <a:spcPts val="0"/>
              </a:spcBef>
              <a:spcAft>
                <a:spcPts val="0"/>
              </a:spcAft>
              <a:buClr>
                <a:srgbClr val="000000"/>
              </a:buClr>
              <a:buSzPts val="2000"/>
              <a:buFont typeface="Arial"/>
              <a:buNone/>
            </a:pPr>
            <a:r>
              <a:rPr b="1" i="0" lang="pt-BR" sz="2000" u="none" cap="none" strike="noStrike">
                <a:solidFill>
                  <a:srgbClr val="203864"/>
                </a:solidFill>
                <a:latin typeface="Arial"/>
                <a:ea typeface="Arial"/>
                <a:cs typeface="Arial"/>
                <a:sym typeface="Arial"/>
              </a:rPr>
              <a:t>DISCUSSÃO e CONCLUSÃO</a:t>
            </a:r>
            <a:endParaRPr b="0" i="0" sz="2000" u="none" cap="none" strike="noStrike">
              <a:solidFill>
                <a:schemeClr val="dk1"/>
              </a:solidFill>
              <a:latin typeface="Arial"/>
              <a:ea typeface="Arial"/>
              <a:cs typeface="Arial"/>
              <a:sym typeface="Arial"/>
            </a:endParaRPr>
          </a:p>
        </p:txBody>
      </p:sp>
      <p:sp>
        <p:nvSpPr>
          <p:cNvPr id="97" name="Google Shape;97;p1"/>
          <p:cNvSpPr/>
          <p:nvPr/>
        </p:nvSpPr>
        <p:spPr>
          <a:xfrm>
            <a:off x="7095600" y="15001201"/>
            <a:ext cx="5885640" cy="410210"/>
          </a:xfrm>
          <a:prstGeom prst="rect">
            <a:avLst/>
          </a:prstGeom>
          <a:noFill/>
          <a:ln>
            <a:noFill/>
          </a:ln>
        </p:spPr>
        <p:txBody>
          <a:bodyPr anchorCtr="0" anchor="t" bIns="51475" lIns="102950" spcFirstLastPara="1" rIns="102950" wrap="square" tIns="51475">
            <a:spAutoFit/>
          </a:bodyPr>
          <a:lstStyle/>
          <a:p>
            <a:pPr indent="0" lvl="0" marL="0" marR="0" rtl="0" algn="ctr">
              <a:lnSpc>
                <a:spcPct val="100000"/>
              </a:lnSpc>
              <a:spcBef>
                <a:spcPts val="0"/>
              </a:spcBef>
              <a:spcAft>
                <a:spcPts val="0"/>
              </a:spcAft>
              <a:buClr>
                <a:srgbClr val="000000"/>
              </a:buClr>
              <a:buSzPts val="2000"/>
              <a:buFont typeface="Arial"/>
              <a:buNone/>
            </a:pPr>
            <a:r>
              <a:rPr b="1" i="0" lang="pt-BR" sz="2000" u="none" cap="none" strike="noStrike">
                <a:solidFill>
                  <a:srgbClr val="203864"/>
                </a:solidFill>
                <a:latin typeface="Arial"/>
                <a:ea typeface="Arial"/>
                <a:cs typeface="Arial"/>
                <a:sym typeface="Arial"/>
              </a:rPr>
              <a:t>PALAVRAS-CHAVE</a:t>
            </a:r>
            <a:endParaRPr b="0" i="0" sz="2000" u="none" cap="none" strike="noStrike">
              <a:solidFill>
                <a:schemeClr val="dk1"/>
              </a:solidFill>
              <a:latin typeface="Arial"/>
              <a:ea typeface="Arial"/>
              <a:cs typeface="Arial"/>
              <a:sym typeface="Arial"/>
            </a:endParaRPr>
          </a:p>
        </p:txBody>
      </p:sp>
      <p:sp>
        <p:nvSpPr>
          <p:cNvPr id="98" name="Google Shape;98;p1"/>
          <p:cNvSpPr/>
          <p:nvPr/>
        </p:nvSpPr>
        <p:spPr>
          <a:xfrm>
            <a:off x="7121880" y="18567001"/>
            <a:ext cx="5885640" cy="408240"/>
          </a:xfrm>
          <a:prstGeom prst="rect">
            <a:avLst/>
          </a:prstGeom>
          <a:noFill/>
          <a:ln>
            <a:noFill/>
          </a:ln>
        </p:spPr>
        <p:txBody>
          <a:bodyPr anchorCtr="0" anchor="t" bIns="51475" lIns="102950" spcFirstLastPara="1" rIns="102950" wrap="square" tIns="51475">
            <a:spAutoFit/>
          </a:bodyPr>
          <a:lstStyle/>
          <a:p>
            <a:pPr indent="0" lvl="0" marL="0" marR="0" rtl="0" algn="ctr">
              <a:lnSpc>
                <a:spcPct val="100000"/>
              </a:lnSpc>
              <a:spcBef>
                <a:spcPts val="0"/>
              </a:spcBef>
              <a:spcAft>
                <a:spcPts val="0"/>
              </a:spcAft>
              <a:buClr>
                <a:srgbClr val="000000"/>
              </a:buClr>
              <a:buSzPts val="2000"/>
              <a:buFont typeface="Arial"/>
              <a:buNone/>
            </a:pPr>
            <a:r>
              <a:rPr b="1" i="0" lang="pt-BR" sz="2000" u="none" cap="none" strike="noStrike">
                <a:solidFill>
                  <a:srgbClr val="203864"/>
                </a:solidFill>
                <a:latin typeface="Arial"/>
                <a:ea typeface="Arial"/>
                <a:cs typeface="Arial"/>
                <a:sym typeface="Arial"/>
              </a:rPr>
              <a:t>REFERÊNCIAS</a:t>
            </a:r>
            <a:endParaRPr b="0" i="0" sz="2000" u="none" cap="none" strike="noStrike">
              <a:solidFill>
                <a:schemeClr val="dk1"/>
              </a:solidFill>
              <a:latin typeface="Arial"/>
              <a:ea typeface="Arial"/>
              <a:cs typeface="Arial"/>
              <a:sym typeface="Arial"/>
            </a:endParaRPr>
          </a:p>
        </p:txBody>
      </p:sp>
      <p:graphicFrame>
        <p:nvGraphicFramePr>
          <p:cNvPr id="99" name="Google Shape;99;p1"/>
          <p:cNvGraphicFramePr/>
          <p:nvPr/>
        </p:nvGraphicFramePr>
        <p:xfrm>
          <a:off x="7824975" y="12742814"/>
          <a:ext cx="4381500" cy="2158200"/>
        </p:xfrm>
        <a:graphic>
          <a:graphicData uri="http://schemas.openxmlformats.org/drawingml/2006/chart">
            <c:chart r:id="rId5"/>
          </a:graphicData>
        </a:graphic>
      </p:graphicFrame>
      <p:sp>
        <p:nvSpPr>
          <p:cNvPr id="100" name="Google Shape;100;p1"/>
          <p:cNvSpPr/>
          <p:nvPr/>
        </p:nvSpPr>
        <p:spPr>
          <a:xfrm>
            <a:off x="9772326" y="1154386"/>
            <a:ext cx="3208914" cy="711696"/>
          </a:xfrm>
          <a:prstGeom prst="rect">
            <a:avLst/>
          </a:prstGeom>
          <a:noFill/>
          <a:ln>
            <a:noFill/>
          </a:ln>
        </p:spPr>
        <p:txBody>
          <a:bodyPr anchorCtr="0" anchor="t" bIns="51475" lIns="102950" spcFirstLastPara="1" rIns="102950" wrap="square" tIns="51475">
            <a:spAutoFit/>
          </a:bodyPr>
          <a:lstStyle/>
          <a:p>
            <a:pPr indent="0" lvl="0" marL="0" marR="0" rtl="0" algn="l">
              <a:lnSpc>
                <a:spcPct val="156250"/>
              </a:lnSpc>
              <a:spcBef>
                <a:spcPts val="0"/>
              </a:spcBef>
              <a:spcAft>
                <a:spcPts val="0"/>
              </a:spcAft>
              <a:buClr>
                <a:srgbClr val="000000"/>
              </a:buClr>
              <a:buSzPts val="1600"/>
              <a:buFont typeface="Arial"/>
              <a:buNone/>
            </a:pPr>
            <a:r>
              <a:rPr b="1" i="0" lang="pt-BR" sz="1600" u="none" cap="none" strike="noStrike">
                <a:solidFill>
                  <a:schemeClr val="dk1"/>
                </a:solidFill>
                <a:latin typeface="Arial"/>
                <a:ea typeface="Arial"/>
                <a:cs typeface="Arial"/>
                <a:sym typeface="Arial"/>
              </a:rPr>
              <a:t>logo da instituição e/ou grupo de pesquisa</a:t>
            </a:r>
            <a:endParaRPr b="1" i="0" sz="1600" u="none" cap="none" strike="noStrike">
              <a:solidFill>
                <a:schemeClr val="dk1"/>
              </a:solidFill>
              <a:latin typeface="Arial"/>
              <a:ea typeface="Arial"/>
              <a:cs typeface="Arial"/>
              <a:sym typeface="Arial"/>
            </a:endParaRPr>
          </a:p>
        </p:txBody>
      </p:sp>
      <p:pic>
        <p:nvPicPr>
          <p:cNvPr id="101" name="Google Shape;101;p1"/>
          <p:cNvPicPr preferRelativeResize="0"/>
          <p:nvPr/>
        </p:nvPicPr>
        <p:blipFill>
          <a:blip r:embed="rId6">
            <a:alphaModFix/>
          </a:blip>
          <a:stretch>
            <a:fillRect/>
          </a:stretch>
        </p:blipFill>
        <p:spPr>
          <a:xfrm>
            <a:off x="734050" y="920960"/>
            <a:ext cx="6467348" cy="1572619"/>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Tema do Office">
  <a:themeElements>
    <a:clrScheme name="Tema do 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2023-05-29T18:19:23Z</dcterms:created>
  <dc:creator>ALAN MAIA DA SILVA</dc:creator>
</cp:coreProperties>
</file>