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24384000" cx="13716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7680">
          <p15:clr>
            <a:srgbClr val="A4A3A4"/>
          </p15:clr>
        </p15:guide>
        <p15:guide id="2" pos="4320">
          <p15:clr>
            <a:srgbClr val="A4A3A4"/>
          </p15:clr>
        </p15:guide>
      </p15:sldGuideLst>
    </p:ext>
    <p:ext uri="GoogleSlidesCustomDataVersion2">
      <go:slidesCustomData xmlns:go="http://customooxmlschemas.google.com/" r:id="rId7" roundtripDataSignature="AMtx7miaXXyLtQid8RhF2bOu6Qr+7BODj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7680" orient="horz"/>
        <p:guide pos="432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label 0</c:f>
              <c:strCache>
                <c:ptCount val="1"/>
                <c:pt idx="0">
                  <c:v>Série 1</c:v>
                </c:pt>
              </c:strCache>
            </c:strRef>
          </c:tx>
          <c:spPr>
            <a:solidFill>
              <a:srgbClr val="A7B4DB"/>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0</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A238-4AB5-8BC3-846A64C5036E}"/>
            </c:ext>
          </c:extLst>
        </c:ser>
        <c:ser>
          <c:idx val="1"/>
          <c:order val="1"/>
          <c:tx>
            <c:strRef>
              <c:f>label 1</c:f>
              <c:strCache>
                <c:ptCount val="1"/>
                <c:pt idx="0">
                  <c:v>Série 2</c:v>
                </c:pt>
              </c:strCache>
            </c:strRef>
          </c:tx>
          <c:spPr>
            <a:solidFill>
              <a:srgbClr val="4472C4"/>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1</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A238-4AB5-8BC3-846A64C5036E}"/>
            </c:ext>
          </c:extLst>
        </c:ser>
        <c:ser>
          <c:idx val="2"/>
          <c:order val="2"/>
          <c:tx>
            <c:strRef>
              <c:f>label 2</c:f>
              <c:strCache>
                <c:ptCount val="1"/>
                <c:pt idx="0">
                  <c:v>Série 3</c:v>
                </c:pt>
              </c:strCache>
            </c:strRef>
          </c:tx>
          <c:spPr>
            <a:solidFill>
              <a:srgbClr val="385EA2"/>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2</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A238-4AB5-8BC3-846A64C5036E}"/>
            </c:ext>
          </c:extLst>
        </c:ser>
        <c:dLbls>
          <c:showLegendKey val="0"/>
          <c:showVal val="0"/>
          <c:showCatName val="0"/>
          <c:showSerName val="0"/>
          <c:showPercent val="0"/>
          <c:showBubbleSize val="1"/>
        </c:dLbls>
        <c:gapWidth val="150"/>
        <c:overlap val="100"/>
        <c:axId val="57327648"/>
        <c:axId val="34326019"/>
      </c:barChart>
      <c:catAx>
        <c:axId val="57327648"/>
        <c:scaling>
          <c:orientation val="minMax"/>
        </c:scaling>
        <c:delete val="0"/>
        <c:axPos val="b"/>
        <c:numFmt formatCode="General" sourceLinked="1"/>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34326019"/>
        <c:crosses val="autoZero"/>
        <c:auto val="1"/>
        <c:lblAlgn val="ctr"/>
        <c:lblOffset val="100"/>
        <c:noMultiLvlLbl val="0"/>
      </c:catAx>
      <c:valAx>
        <c:axId val="34326019"/>
        <c:scaling>
          <c:orientation val="minMax"/>
        </c:scaling>
        <c:delete val="0"/>
        <c:axPos val="l"/>
        <c:majorGridlines>
          <c:spPr>
            <a:ln w="6480" cap="flat" cmpd="sng" algn="ctr">
              <a:solidFill>
                <a:srgbClr val="8B8B8B"/>
              </a:solidFill>
              <a:prstDash val="solid"/>
              <a:round/>
            </a:ln>
          </c:spPr>
        </c:majorGridlines>
        <c:numFmt formatCode="0%" sourceLinked="0"/>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57327648"/>
        <c:crosses val="autoZero"/>
        <c:crossBetween val="between"/>
      </c:valAx>
      <c:spPr>
        <a:noFill/>
        <a:ln w="6480">
          <a:solidFill>
            <a:srgbClr val="8B8B8B"/>
          </a:solidFill>
          <a:round/>
        </a:ln>
        <a:effectLst/>
      </c:spPr>
    </c:plotArea>
    <c:legend>
      <c:legendPos val="r"/>
      <c:overlay val="0"/>
      <c:spPr>
        <a:noFill/>
        <a:ln>
          <a:noFill/>
        </a:ln>
      </c:spPr>
      <c:txPr>
        <a:bodyPr rot="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legend>
    <c:plotVisOnly val="1"/>
    <c:dispBlanksAs val="gap"/>
    <c:showDLblsOverMax val="0"/>
  </c:chart>
  <c:spPr>
    <a:noFill/>
    <a:ln w="9360">
      <a:solidFill>
        <a:srgbClr val="D9D9D9"/>
      </a:solidFill>
      <a:round/>
    </a:ln>
  </c:spPr>
  <c:txPr>
    <a:bodyPr/>
    <a:lstStyle/>
    <a:p>
      <a:pPr>
        <a:defRPr lang="pt-BR"/>
      </a:pPr>
      <a:endParaRPr lang="pt-B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label 0</c:f>
              <c:strCache>
                <c:ptCount val="1"/>
                <c:pt idx="0">
                  <c:v>Série 1</c:v>
                </c:pt>
              </c:strCache>
            </c:strRef>
          </c:tx>
          <c:spPr>
            <a:solidFill>
              <a:srgbClr val="A7B4DB"/>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0</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46C8-4472-81F0-B934661E8F36}"/>
            </c:ext>
          </c:extLst>
        </c:ser>
        <c:ser>
          <c:idx val="1"/>
          <c:order val="1"/>
          <c:tx>
            <c:strRef>
              <c:f>label 1</c:f>
              <c:strCache>
                <c:ptCount val="1"/>
                <c:pt idx="0">
                  <c:v>Série 2</c:v>
                </c:pt>
              </c:strCache>
            </c:strRef>
          </c:tx>
          <c:spPr>
            <a:solidFill>
              <a:srgbClr val="4472C4"/>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1</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46C8-4472-81F0-B934661E8F36}"/>
            </c:ext>
          </c:extLst>
        </c:ser>
        <c:ser>
          <c:idx val="2"/>
          <c:order val="2"/>
          <c:tx>
            <c:strRef>
              <c:f>label 2</c:f>
              <c:strCache>
                <c:ptCount val="1"/>
                <c:pt idx="0">
                  <c:v>Série 3</c:v>
                </c:pt>
              </c:strCache>
            </c:strRef>
          </c:tx>
          <c:spPr>
            <a:solidFill>
              <a:srgbClr val="385EA2"/>
            </a:solidFill>
            <a:ln>
              <a:noFill/>
            </a:ln>
          </c:spPr>
          <c:invertIfNegative val="0"/>
          <c:dLbls>
            <c:spPr>
              <a:noFill/>
              <a:ln>
                <a:noFill/>
              </a:ln>
              <a:effectLst/>
            </c:spPr>
            <c:txPr>
              <a:bodyPr rot="0" spcFirstLastPara="0" vertOverflow="ellipsis" vert="horz" wrap="square" lIns="38100" tIns="19050" rIns="38100" bIns="19050"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dLblPos val="ctr"/>
            <c:showLegendKey val="0"/>
            <c:showVal val="0"/>
            <c:showCatName val="0"/>
            <c:showSerName val="0"/>
            <c:showPercent val="0"/>
            <c:showBubbleSize val="1"/>
            <c:separator>; </c:separator>
            <c:showLeaderLines val="0"/>
            <c:extLst>
              <c:ext xmlns:c15="http://schemas.microsoft.com/office/drawing/2012/chart" uri="{CE6537A1-D6FC-4f65-9D91-7224C49458BB}">
                <c15:showLeaderLines val="0"/>
              </c:ext>
            </c:extLst>
          </c:dLbls>
          <c:cat>
            <c:strRef>
              <c:f>categories</c:f>
              <c:strCache>
                <c:ptCount val="4"/>
                <c:pt idx="0">
                  <c:v>Categoria 1</c:v>
                </c:pt>
                <c:pt idx="1">
                  <c:v>Categoria 2</c:v>
                </c:pt>
                <c:pt idx="2">
                  <c:v>Categoria 3</c:v>
                </c:pt>
                <c:pt idx="3">
                  <c:v>Categoria 4</c:v>
                </c:pt>
              </c:strCache>
            </c:strRef>
          </c:cat>
          <c:val>
            <c:numRef>
              <c:f>2</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46C8-4472-81F0-B934661E8F36}"/>
            </c:ext>
          </c:extLst>
        </c:ser>
        <c:dLbls>
          <c:showLegendKey val="0"/>
          <c:showVal val="0"/>
          <c:showCatName val="0"/>
          <c:showSerName val="0"/>
          <c:showPercent val="0"/>
          <c:showBubbleSize val="1"/>
        </c:dLbls>
        <c:gapWidth val="150"/>
        <c:overlap val="100"/>
        <c:axId val="89207417"/>
        <c:axId val="33489656"/>
      </c:barChart>
      <c:catAx>
        <c:axId val="89207417"/>
        <c:scaling>
          <c:orientation val="minMax"/>
        </c:scaling>
        <c:delete val="0"/>
        <c:axPos val="b"/>
        <c:numFmt formatCode="General" sourceLinked="1"/>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33489656"/>
        <c:crosses val="autoZero"/>
        <c:auto val="1"/>
        <c:lblAlgn val="ctr"/>
        <c:lblOffset val="100"/>
        <c:noMultiLvlLbl val="0"/>
      </c:catAx>
      <c:valAx>
        <c:axId val="33489656"/>
        <c:scaling>
          <c:orientation val="minMax"/>
        </c:scaling>
        <c:delete val="0"/>
        <c:axPos val="l"/>
        <c:majorGridlines>
          <c:spPr>
            <a:ln w="6480" cap="flat" cmpd="sng" algn="ctr">
              <a:solidFill>
                <a:srgbClr val="8B8B8B"/>
              </a:solidFill>
              <a:prstDash val="solid"/>
              <a:round/>
            </a:ln>
          </c:spPr>
        </c:majorGridlines>
        <c:numFmt formatCode="0%" sourceLinked="0"/>
        <c:majorTickMark val="out"/>
        <c:minorTickMark val="none"/>
        <c:tickLblPos val="nextTo"/>
        <c:spPr>
          <a:ln w="6480" cap="flat" cmpd="sng" algn="ctr">
            <a:solidFill>
              <a:srgbClr val="8B8B8B"/>
            </a:solidFill>
            <a:prstDash val="solid"/>
            <a:round/>
          </a:ln>
        </c:spPr>
        <c:txPr>
          <a:bodyPr rot="-6000000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crossAx val="89207417"/>
        <c:crosses val="autoZero"/>
        <c:crossBetween val="between"/>
      </c:valAx>
      <c:spPr>
        <a:noFill/>
        <a:ln w="6480">
          <a:solidFill>
            <a:srgbClr val="8B8B8B"/>
          </a:solidFill>
          <a:round/>
        </a:ln>
        <a:effectLst/>
      </c:spPr>
    </c:plotArea>
    <c:legend>
      <c:legendPos val="r"/>
      <c:overlay val="0"/>
      <c:spPr>
        <a:noFill/>
        <a:ln>
          <a:noFill/>
        </a:ln>
      </c:spPr>
      <c:txPr>
        <a:bodyPr rot="0" spcFirstLastPara="0" vertOverflow="ellipsis" vert="horz" wrap="square" anchor="ctr" anchorCtr="1"/>
        <a:lstStyle/>
        <a:p>
          <a:pPr>
            <a:defRPr lang="pt-BR" sz="800" b="0" i="0" u="none" strike="noStrike" kern="1200" spc="-1" baseline="0">
              <a:solidFill>
                <a:srgbClr val="000000"/>
              </a:solidFill>
              <a:latin typeface="Calibri" panose="020F0502020204030204"/>
              <a:ea typeface="DejaVu Sans"/>
              <a:cs typeface="+mn-cs"/>
            </a:defRPr>
          </a:pPr>
          <a:endParaRPr lang="pt-BR"/>
        </a:p>
      </c:txPr>
    </c:legend>
    <c:plotVisOnly val="1"/>
    <c:dispBlanksAs val="gap"/>
    <c:showDLblsOverMax val="0"/>
  </c:chart>
  <c:spPr>
    <a:noFill/>
    <a:ln w="9360">
      <a:solidFill>
        <a:srgbClr val="D9D9D9"/>
      </a:solidFill>
      <a:round/>
    </a:ln>
  </c:spPr>
  <c:txPr>
    <a:bodyPr/>
    <a:lstStyle/>
    <a:p>
      <a:pPr>
        <a:defRPr lang="pt-BR"/>
      </a:pPr>
      <a:endParaRPr lang="pt-BR"/>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2463800" y="685800"/>
            <a:ext cx="1930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1028700" y="3990624"/>
            <a:ext cx="11658600" cy="8489244"/>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9000"/>
              <a:buFont typeface="Calibri"/>
              <a:buNone/>
              <a:defRPr sz="9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3"/>
          <p:cNvSpPr txBox="1"/>
          <p:nvPr>
            <p:ph idx="1" type="subTitle"/>
          </p:nvPr>
        </p:nvSpPr>
        <p:spPr>
          <a:xfrm>
            <a:off x="1714500" y="12807246"/>
            <a:ext cx="10287000" cy="5887154"/>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p:txBody>
      </p:sp>
      <p:sp>
        <p:nvSpPr>
          <p:cNvPr id="14" name="Google Shape;14;p3"/>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3"/>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3"/>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942975" y="1298228"/>
            <a:ext cx="11830050" cy="47131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 type="body"/>
          </p:nvPr>
        </p:nvSpPr>
        <p:spPr>
          <a:xfrm rot="5400000">
            <a:off x="-877712" y="8311798"/>
            <a:ext cx="15471424" cy="118300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1" name="Google Shape;71;p12"/>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2"/>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2"/>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962113" y="10151622"/>
            <a:ext cx="20664313" cy="29575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 type="body"/>
          </p:nvPr>
        </p:nvSpPr>
        <p:spPr>
          <a:xfrm rot="5400000">
            <a:off x="-5038637" y="7279835"/>
            <a:ext cx="20664313" cy="87010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7" name="Google Shape;77;p13"/>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3"/>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3"/>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942975" y="1298228"/>
            <a:ext cx="11830050" cy="47131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
          <p:cNvSpPr txBox="1"/>
          <p:nvPr>
            <p:ph idx="1" type="body"/>
          </p:nvPr>
        </p:nvSpPr>
        <p:spPr>
          <a:xfrm>
            <a:off x="942975" y="6491111"/>
            <a:ext cx="11830050" cy="15471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20" name="Google Shape;20;p4"/>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4"/>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4"/>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935832" y="6079074"/>
            <a:ext cx="11830050" cy="1014306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000"/>
              <a:buFont typeface="Calibri"/>
              <a:buNone/>
              <a:defRPr sz="9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 type="body"/>
          </p:nvPr>
        </p:nvSpPr>
        <p:spPr>
          <a:xfrm>
            <a:off x="935832" y="16318096"/>
            <a:ext cx="11830050" cy="533399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sz="3600">
                <a:solidFill>
                  <a:schemeClr val="dk1"/>
                </a:solidFill>
              </a:defRPr>
            </a:lvl1pPr>
            <a:lvl2pPr indent="-228600" lvl="1" marL="914400" algn="l">
              <a:lnSpc>
                <a:spcPct val="90000"/>
              </a:lnSpc>
              <a:spcBef>
                <a:spcPts val="750"/>
              </a:spcBef>
              <a:spcAft>
                <a:spcPts val="0"/>
              </a:spcAft>
              <a:buClr>
                <a:srgbClr val="888888"/>
              </a:buClr>
              <a:buSzPts val="3000"/>
              <a:buNone/>
              <a:defRPr sz="3000">
                <a:solidFill>
                  <a:srgbClr val="888888"/>
                </a:solidFill>
              </a:defRPr>
            </a:lvl2pPr>
            <a:lvl3pPr indent="-228600" lvl="2" marL="1371600" algn="l">
              <a:lnSpc>
                <a:spcPct val="90000"/>
              </a:lnSpc>
              <a:spcBef>
                <a:spcPts val="750"/>
              </a:spcBef>
              <a:spcAft>
                <a:spcPts val="0"/>
              </a:spcAft>
              <a:buClr>
                <a:srgbClr val="888888"/>
              </a:buClr>
              <a:buSzPts val="2700"/>
              <a:buNone/>
              <a:defRPr sz="2700">
                <a:solidFill>
                  <a:srgbClr val="888888"/>
                </a:solidFill>
              </a:defRPr>
            </a:lvl3pPr>
            <a:lvl4pPr indent="-228600" lvl="3" marL="1828800" algn="l">
              <a:lnSpc>
                <a:spcPct val="90000"/>
              </a:lnSpc>
              <a:spcBef>
                <a:spcPts val="750"/>
              </a:spcBef>
              <a:spcAft>
                <a:spcPts val="0"/>
              </a:spcAft>
              <a:buClr>
                <a:srgbClr val="888888"/>
              </a:buClr>
              <a:buSzPts val="2400"/>
              <a:buNone/>
              <a:defRPr sz="2400">
                <a:solidFill>
                  <a:srgbClr val="888888"/>
                </a:solidFill>
              </a:defRPr>
            </a:lvl4pPr>
            <a:lvl5pPr indent="-228600" lvl="4" marL="2286000" algn="l">
              <a:lnSpc>
                <a:spcPct val="90000"/>
              </a:lnSpc>
              <a:spcBef>
                <a:spcPts val="750"/>
              </a:spcBef>
              <a:spcAft>
                <a:spcPts val="0"/>
              </a:spcAft>
              <a:buClr>
                <a:srgbClr val="888888"/>
              </a:buClr>
              <a:buSzPts val="2400"/>
              <a:buNone/>
              <a:defRPr sz="2400">
                <a:solidFill>
                  <a:srgbClr val="888888"/>
                </a:solidFill>
              </a:defRPr>
            </a:lvl5pPr>
            <a:lvl6pPr indent="-228600" lvl="5" marL="2743200" algn="l">
              <a:lnSpc>
                <a:spcPct val="90000"/>
              </a:lnSpc>
              <a:spcBef>
                <a:spcPts val="750"/>
              </a:spcBef>
              <a:spcAft>
                <a:spcPts val="0"/>
              </a:spcAft>
              <a:buClr>
                <a:srgbClr val="888888"/>
              </a:buClr>
              <a:buSzPts val="2400"/>
              <a:buNone/>
              <a:defRPr sz="2400">
                <a:solidFill>
                  <a:srgbClr val="888888"/>
                </a:solidFill>
              </a:defRPr>
            </a:lvl6pPr>
            <a:lvl7pPr indent="-228600" lvl="6" marL="3200400" algn="l">
              <a:lnSpc>
                <a:spcPct val="90000"/>
              </a:lnSpc>
              <a:spcBef>
                <a:spcPts val="750"/>
              </a:spcBef>
              <a:spcAft>
                <a:spcPts val="0"/>
              </a:spcAft>
              <a:buClr>
                <a:srgbClr val="888888"/>
              </a:buClr>
              <a:buSzPts val="2400"/>
              <a:buNone/>
              <a:defRPr sz="2400">
                <a:solidFill>
                  <a:srgbClr val="888888"/>
                </a:solidFill>
              </a:defRPr>
            </a:lvl7pPr>
            <a:lvl8pPr indent="-228600" lvl="7" marL="3657600" algn="l">
              <a:lnSpc>
                <a:spcPct val="90000"/>
              </a:lnSpc>
              <a:spcBef>
                <a:spcPts val="750"/>
              </a:spcBef>
              <a:spcAft>
                <a:spcPts val="0"/>
              </a:spcAft>
              <a:buClr>
                <a:srgbClr val="888888"/>
              </a:buClr>
              <a:buSzPts val="2400"/>
              <a:buNone/>
              <a:defRPr sz="2400">
                <a:solidFill>
                  <a:srgbClr val="888888"/>
                </a:solidFill>
              </a:defRPr>
            </a:lvl8pPr>
            <a:lvl9pPr indent="-228600" lvl="8" marL="4114800" algn="l">
              <a:lnSpc>
                <a:spcPct val="90000"/>
              </a:lnSpc>
              <a:spcBef>
                <a:spcPts val="750"/>
              </a:spcBef>
              <a:spcAft>
                <a:spcPts val="0"/>
              </a:spcAft>
              <a:buClr>
                <a:srgbClr val="888888"/>
              </a:buClr>
              <a:buSzPts val="2400"/>
              <a:buNone/>
              <a:defRPr sz="2400">
                <a:solidFill>
                  <a:srgbClr val="888888"/>
                </a:solidFill>
              </a:defRPr>
            </a:lvl9pPr>
          </a:lstStyle>
          <a:p/>
        </p:txBody>
      </p:sp>
      <p:sp>
        <p:nvSpPr>
          <p:cNvPr id="26" name="Google Shape;26;p5"/>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5"/>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5"/>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942975" y="1298228"/>
            <a:ext cx="11830050" cy="47131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6"/>
          <p:cNvSpPr txBox="1"/>
          <p:nvPr>
            <p:ph idx="1" type="body"/>
          </p:nvPr>
        </p:nvSpPr>
        <p:spPr>
          <a:xfrm>
            <a:off x="942975" y="6491111"/>
            <a:ext cx="5829300" cy="15471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2" name="Google Shape;32;p6"/>
          <p:cNvSpPr txBox="1"/>
          <p:nvPr>
            <p:ph idx="2" type="body"/>
          </p:nvPr>
        </p:nvSpPr>
        <p:spPr>
          <a:xfrm>
            <a:off x="6943725" y="6491111"/>
            <a:ext cx="5829300" cy="15471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3" name="Google Shape;33;p6"/>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6"/>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6"/>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944762" y="1298228"/>
            <a:ext cx="11830050" cy="47131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7"/>
          <p:cNvSpPr txBox="1"/>
          <p:nvPr>
            <p:ph idx="1" type="body"/>
          </p:nvPr>
        </p:nvSpPr>
        <p:spPr>
          <a:xfrm>
            <a:off x="944763" y="5977468"/>
            <a:ext cx="5802510" cy="292946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39" name="Google Shape;39;p7"/>
          <p:cNvSpPr txBox="1"/>
          <p:nvPr>
            <p:ph idx="2" type="body"/>
          </p:nvPr>
        </p:nvSpPr>
        <p:spPr>
          <a:xfrm>
            <a:off x="944763" y="8906934"/>
            <a:ext cx="5802510" cy="1310075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0" name="Google Shape;40;p7"/>
          <p:cNvSpPr txBox="1"/>
          <p:nvPr>
            <p:ph idx="3" type="body"/>
          </p:nvPr>
        </p:nvSpPr>
        <p:spPr>
          <a:xfrm>
            <a:off x="6943726" y="5977468"/>
            <a:ext cx="5831087" cy="2929465"/>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1" name="Google Shape;41;p7"/>
          <p:cNvSpPr txBox="1"/>
          <p:nvPr>
            <p:ph idx="4" type="body"/>
          </p:nvPr>
        </p:nvSpPr>
        <p:spPr>
          <a:xfrm>
            <a:off x="6943726" y="8906934"/>
            <a:ext cx="5831087" cy="1310075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2" name="Google Shape;42;p7"/>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7"/>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7"/>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942975" y="1298228"/>
            <a:ext cx="11830050" cy="471311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8"/>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8"/>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9"/>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9"/>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944762" y="1625600"/>
            <a:ext cx="4423767" cy="5689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0"/>
          <p:cNvSpPr txBox="1"/>
          <p:nvPr>
            <p:ph idx="1" type="body"/>
          </p:nvPr>
        </p:nvSpPr>
        <p:spPr>
          <a:xfrm>
            <a:off x="5831087" y="3510850"/>
            <a:ext cx="6943725" cy="17328444"/>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Clr>
                <a:schemeClr val="dk1"/>
              </a:buClr>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57" name="Google Shape;57;p10"/>
          <p:cNvSpPr txBox="1"/>
          <p:nvPr>
            <p:ph idx="2" type="body"/>
          </p:nvPr>
        </p:nvSpPr>
        <p:spPr>
          <a:xfrm>
            <a:off x="944762" y="7315200"/>
            <a:ext cx="4423767" cy="135523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58" name="Google Shape;58;p10"/>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0"/>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0"/>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944762" y="1625600"/>
            <a:ext cx="4423767" cy="56896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1"/>
          <p:cNvSpPr/>
          <p:nvPr>
            <p:ph idx="2" type="pic"/>
          </p:nvPr>
        </p:nvSpPr>
        <p:spPr>
          <a:xfrm>
            <a:off x="5831087" y="3510850"/>
            <a:ext cx="6943725" cy="17328444"/>
          </a:xfrm>
          <a:prstGeom prst="rect">
            <a:avLst/>
          </a:prstGeom>
          <a:noFill/>
          <a:ln>
            <a:noFill/>
          </a:ln>
        </p:spPr>
      </p:sp>
      <p:sp>
        <p:nvSpPr>
          <p:cNvPr id="64" name="Google Shape;64;p11"/>
          <p:cNvSpPr txBox="1"/>
          <p:nvPr>
            <p:ph idx="1" type="body"/>
          </p:nvPr>
        </p:nvSpPr>
        <p:spPr>
          <a:xfrm>
            <a:off x="944762" y="7315200"/>
            <a:ext cx="4423767" cy="1355231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5" name="Google Shape;65;p11"/>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1"/>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1"/>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3.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2"/>
          <p:cNvSpPr txBox="1"/>
          <p:nvPr>
            <p:ph type="title"/>
          </p:nvPr>
        </p:nvSpPr>
        <p:spPr>
          <a:xfrm>
            <a:off x="942975" y="1298228"/>
            <a:ext cx="11830050" cy="471311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6600"/>
              <a:buFont typeface="Calibri"/>
              <a:buNone/>
              <a:defRPr b="0" i="0" sz="66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2"/>
          <p:cNvSpPr txBox="1"/>
          <p:nvPr>
            <p:ph idx="1" type="body"/>
          </p:nvPr>
        </p:nvSpPr>
        <p:spPr>
          <a:xfrm>
            <a:off x="942975" y="6491111"/>
            <a:ext cx="11830050" cy="15471424"/>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chemeClr val="dk1"/>
              </a:buClr>
              <a:buSzPts val="4200"/>
              <a:buFont typeface="Arial"/>
              <a:buChar char="•"/>
              <a:defRPr b="0" i="0" sz="4200" u="none" cap="none" strike="noStrike">
                <a:solidFill>
                  <a:schemeClr val="dk1"/>
                </a:solidFill>
                <a:latin typeface="Calibri"/>
                <a:ea typeface="Calibri"/>
                <a:cs typeface="Calibri"/>
                <a:sym typeface="Calibri"/>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942975" y="22600361"/>
            <a:ext cx="3086100" cy="1298222"/>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4543425" y="22600361"/>
            <a:ext cx="4629150" cy="1298222"/>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8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9686925" y="22600361"/>
            <a:ext cx="3086100" cy="1298222"/>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800"/>
              <a:buFont typeface="Arial"/>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chart" Target="../charts/chart1.xml"/><Relationship Id="rId5" Type="http://schemas.openxmlformats.org/officeDocument/2006/relationships/chart" Target="../charts/chart2.xm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
          <p:cNvSpPr/>
          <p:nvPr/>
        </p:nvSpPr>
        <p:spPr>
          <a:xfrm>
            <a:off x="734040" y="4123389"/>
            <a:ext cx="12247560" cy="919573"/>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400"/>
              <a:buFont typeface="Arial"/>
              <a:buNone/>
            </a:pPr>
            <a:r>
              <a:rPr b="1" i="0" lang="pt-BR" sz="2400" u="none" cap="none" strike="noStrike">
                <a:solidFill>
                  <a:srgbClr val="002060"/>
                </a:solidFill>
                <a:latin typeface="Arial"/>
                <a:ea typeface="Arial"/>
                <a:cs typeface="Arial"/>
                <a:sym typeface="Arial"/>
              </a:rPr>
              <a:t>AUTORES</a:t>
            </a:r>
            <a:endParaRPr b="0" i="0" sz="2400" u="none" cap="none" strike="noStrike">
              <a:solidFill>
                <a:schemeClr val="dk1"/>
              </a:solidFill>
              <a:latin typeface="Arial"/>
              <a:ea typeface="Arial"/>
              <a:cs typeface="Arial"/>
              <a:sym typeface="Arial"/>
            </a:endParaRPr>
          </a:p>
          <a:p>
            <a:pPr indent="0" lvl="0" marL="0" marR="0" rtl="0" algn="ctr">
              <a:lnSpc>
                <a:spcPct val="100000"/>
              </a:lnSpc>
              <a:spcBef>
                <a:spcPts val="600"/>
              </a:spcBef>
              <a:spcAft>
                <a:spcPts val="0"/>
              </a:spcAft>
              <a:buClr>
                <a:srgbClr val="000000"/>
              </a:buClr>
              <a:buSzPts val="2400"/>
              <a:buFont typeface="Arial"/>
              <a:buNone/>
            </a:pPr>
            <a:r>
              <a:rPr b="1" i="0" lang="pt-BR" sz="2400" u="none" cap="none" strike="noStrike">
                <a:solidFill>
                  <a:srgbClr val="01548E"/>
                </a:solidFill>
                <a:latin typeface="Arial"/>
                <a:ea typeface="Arial"/>
                <a:cs typeface="Arial"/>
                <a:sym typeface="Arial"/>
              </a:rPr>
              <a:t> </a:t>
            </a:r>
            <a:r>
              <a:rPr b="0" i="0" lang="pt-BR" sz="2400" u="none" cap="none" strike="noStrike">
                <a:solidFill>
                  <a:srgbClr val="01548E"/>
                </a:solidFill>
                <a:latin typeface="Arial"/>
                <a:ea typeface="Arial"/>
                <a:cs typeface="Arial"/>
                <a:sym typeface="Arial"/>
              </a:rPr>
              <a:t>INSTITUIÇÕES</a:t>
            </a:r>
            <a:endParaRPr b="0" i="0" sz="2400" u="none" cap="none" strike="noStrike">
              <a:solidFill>
                <a:schemeClr val="dk1"/>
              </a:solidFill>
              <a:latin typeface="Arial"/>
              <a:ea typeface="Arial"/>
              <a:cs typeface="Arial"/>
              <a:sym typeface="Arial"/>
            </a:endParaRPr>
          </a:p>
        </p:txBody>
      </p:sp>
      <p:sp>
        <p:nvSpPr>
          <p:cNvPr id="85" name="Google Shape;85;p1"/>
          <p:cNvSpPr/>
          <p:nvPr/>
        </p:nvSpPr>
        <p:spPr>
          <a:xfrm>
            <a:off x="734040" y="9732361"/>
            <a:ext cx="5885700" cy="40830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OBJETIVO(s)</a:t>
            </a:r>
            <a:endParaRPr b="0" i="0" sz="2000" u="none" cap="none" strike="noStrike">
              <a:solidFill>
                <a:schemeClr val="dk1"/>
              </a:solidFill>
              <a:latin typeface="Arial"/>
              <a:ea typeface="Arial"/>
              <a:cs typeface="Arial"/>
              <a:sym typeface="Arial"/>
            </a:endParaRPr>
          </a:p>
        </p:txBody>
      </p:sp>
      <p:sp>
        <p:nvSpPr>
          <p:cNvPr id="86" name="Google Shape;86;p1"/>
          <p:cNvSpPr/>
          <p:nvPr/>
        </p:nvSpPr>
        <p:spPr>
          <a:xfrm>
            <a:off x="734040" y="10071361"/>
            <a:ext cx="5885640" cy="3278520"/>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elit. Interdum et malesuada fames ac ante ipsum primis in faucibus. </a:t>
            </a:r>
            <a:endParaRPr b="0" i="0" sz="1800" u="none" cap="none" strike="noStrike">
              <a:solidFill>
                <a:schemeClr val="dk1"/>
              </a:solidFill>
              <a:latin typeface="Arial"/>
              <a:ea typeface="Arial"/>
              <a:cs typeface="Arial"/>
              <a:sym typeface="Arial"/>
            </a:endParaRPr>
          </a:p>
        </p:txBody>
      </p:sp>
      <p:sp>
        <p:nvSpPr>
          <p:cNvPr id="87" name="Google Shape;87;p1"/>
          <p:cNvSpPr/>
          <p:nvPr/>
        </p:nvSpPr>
        <p:spPr>
          <a:xfrm>
            <a:off x="734040" y="5598001"/>
            <a:ext cx="5885700" cy="3596100"/>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achendrerit diam ut neque </a:t>
            </a:r>
            <a:r>
              <a:rPr b="0" i="0" lang="pt-BR" sz="1800" u="none" cap="none" strike="noStrike">
                <a:solidFill>
                  <a:schemeClr val="dk1"/>
                </a:solidFill>
                <a:latin typeface="Arial"/>
                <a:ea typeface="Arial"/>
                <a:cs typeface="Arial"/>
                <a:sym typeface="Arial"/>
              </a:rPr>
              <a:t>pr</a:t>
            </a:r>
            <a:r>
              <a:rPr b="0" i="0" lang="pt-BR" sz="1800" u="none" cap="none" strike="noStrike">
                <a:solidFill>
                  <a:schemeClr val="dk1"/>
                </a:solidFill>
                <a:latin typeface="Arial"/>
                <a:ea typeface="Arial"/>
                <a:cs typeface="Arial"/>
                <a:sym typeface="Arial"/>
              </a:rPr>
              <a:t>etium imperdiet. Maecenas ornare nunc sit amet erat ornare posuere. Aenean porta scelerisque diam, a lobortis turpis luctus at. Sed achendrerit diam ut neque pretium imperdiet. Maecena</a:t>
            </a:r>
            <a:endParaRPr b="0" i="0" sz="1800" u="none" cap="none" strike="noStrike">
              <a:solidFill>
                <a:schemeClr val="dk1"/>
              </a:solidFill>
              <a:latin typeface="Arial"/>
              <a:ea typeface="Arial"/>
              <a:cs typeface="Arial"/>
              <a:sym typeface="Arial"/>
            </a:endParaRPr>
          </a:p>
        </p:txBody>
      </p:sp>
      <p:sp>
        <p:nvSpPr>
          <p:cNvPr id="88" name="Google Shape;88;p1"/>
          <p:cNvSpPr/>
          <p:nvPr/>
        </p:nvSpPr>
        <p:spPr>
          <a:xfrm>
            <a:off x="734040" y="5152321"/>
            <a:ext cx="5885640" cy="40824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INTRODUÇÃO</a:t>
            </a:r>
            <a:endParaRPr b="0" i="0" sz="2000" u="none" cap="none" strike="noStrike">
              <a:solidFill>
                <a:schemeClr val="dk1"/>
              </a:solidFill>
              <a:latin typeface="Arial"/>
              <a:ea typeface="Arial"/>
              <a:cs typeface="Arial"/>
              <a:sym typeface="Arial"/>
            </a:endParaRPr>
          </a:p>
        </p:txBody>
      </p:sp>
      <p:sp>
        <p:nvSpPr>
          <p:cNvPr id="89" name="Google Shape;89;p1"/>
          <p:cNvSpPr/>
          <p:nvPr/>
        </p:nvSpPr>
        <p:spPr>
          <a:xfrm>
            <a:off x="7108920" y="15534361"/>
            <a:ext cx="5872680" cy="2997065"/>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Ligula eu elit. Nulla rhoncus elit eget porttitor lobortis. Fusce ullamcorper nisl sed dolor aliquet, et tempus dolor cursus. Praesent tincidunt lectus quis sem varius congue vitae id mi. Sed vestibulum mauris augue, eu adipiscing dolor tincidunt id. Sed lobortis, dolor vestibulum cursus pharetra, nunc sapien ornare neque, ac tincidunt mi ligula eu elit. Nulla rhoncus elit eget porttitor lobortis. </a:t>
            </a:r>
            <a:endParaRPr b="0" i="0" sz="1800" u="none" cap="none" strike="noStrike">
              <a:solidFill>
                <a:schemeClr val="dk1"/>
              </a:solidFill>
              <a:latin typeface="Arial"/>
              <a:ea typeface="Arial"/>
              <a:cs typeface="Arial"/>
              <a:sym typeface="Arial"/>
            </a:endParaRPr>
          </a:p>
          <a:p>
            <a:pPr indent="0" lvl="0" marL="0" marR="0" rtl="0" algn="just">
              <a:lnSpc>
                <a:spcPct val="100000"/>
              </a:lnSpc>
              <a:spcBef>
                <a:spcPts val="44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0" name="Google Shape;90;p1"/>
          <p:cNvSpPr/>
          <p:nvPr/>
        </p:nvSpPr>
        <p:spPr>
          <a:xfrm>
            <a:off x="7121880" y="5601601"/>
            <a:ext cx="5872680" cy="6203071"/>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elit. Interdum et malesuada fames ac ante ipsum primis in faucibus. Pellentesque sit amet justo vel est facilisis gravida sed in ipsum. Morbi ut turpis faucibus, auctor sem quis, semper ipsum. Fusce ullamcorper nisl sed dolor aliquet, et tempus dolor cursus. Praesent turpis luctus at. Sed ac adipiscing elit. Interdum et malesuada fames ac ante ipsum primis in faucibus. Pellentesque sit amet justo vel est facilisis gravida sed in ipsum. Morbi ut turpis faucibus, auctor sem quis, semper ipsum. Fusce ullamcorper nisl sed dolor aliquet, et tempus dolor cursus. Praesent. </a:t>
            </a:r>
            <a:endParaRPr b="0" i="0" sz="1800" u="none" cap="none" strike="noStrike">
              <a:solidFill>
                <a:schemeClr val="dk1"/>
              </a:solidFill>
              <a:latin typeface="Arial"/>
              <a:ea typeface="Arial"/>
              <a:cs typeface="Arial"/>
              <a:sym typeface="Arial"/>
            </a:endParaRPr>
          </a:p>
          <a:p>
            <a:pPr indent="0" lvl="0" marL="0" marR="0" rtl="0" algn="just">
              <a:lnSpc>
                <a:spcPct val="100000"/>
              </a:lnSpc>
              <a:spcBef>
                <a:spcPts val="44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graphicFrame>
        <p:nvGraphicFramePr>
          <p:cNvPr id="91" name="Google Shape;91;p1"/>
          <p:cNvGraphicFramePr/>
          <p:nvPr/>
        </p:nvGraphicFramePr>
        <p:xfrm>
          <a:off x="1068220" y="20927651"/>
          <a:ext cx="5019600" cy="2472600"/>
        </p:xfrm>
        <a:graphic>
          <a:graphicData uri="http://schemas.openxmlformats.org/drawingml/2006/chart">
            <c:chart r:id="rId4"/>
          </a:graphicData>
        </a:graphic>
      </p:graphicFrame>
      <p:sp>
        <p:nvSpPr>
          <p:cNvPr id="92" name="Google Shape;92;p1"/>
          <p:cNvSpPr/>
          <p:nvPr/>
        </p:nvSpPr>
        <p:spPr>
          <a:xfrm>
            <a:off x="7128360" y="19100161"/>
            <a:ext cx="5892480" cy="3958867"/>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non mi. Nam hendrerit diam ut neque pretium imperdiet. Maecenas ornare nunc sit amet erat ornare posuere. Aenean porta scelerisque diam, a lobortis turpis luctus at. Sed ac adipiscing.</a:t>
            </a:r>
            <a:endParaRPr b="0" i="0" sz="1800" u="none" cap="none" strike="noStrike">
              <a:solidFill>
                <a:schemeClr val="dk1"/>
              </a:solidFill>
              <a:latin typeface="Arial"/>
              <a:ea typeface="Arial"/>
              <a:cs typeface="Arial"/>
              <a:sym typeface="Arial"/>
            </a:endParaRPr>
          </a:p>
          <a:p>
            <a:pPr indent="0" lvl="0" marL="0" marR="0" rtl="0" algn="just">
              <a:lnSpc>
                <a:spcPct val="100000"/>
              </a:lnSpc>
              <a:spcBef>
                <a:spcPts val="440"/>
              </a:spcBef>
              <a:spcAft>
                <a:spcPts val="0"/>
              </a:spcAft>
              <a:buClr>
                <a:srgbClr val="000000"/>
              </a:buClr>
              <a:buSzPts val="1800"/>
              <a:buFont typeface="Arial"/>
              <a:buNone/>
            </a:pPr>
            <a:r>
              <a:t/>
            </a:r>
            <a:endParaRPr b="0" i="0" sz="1800" u="none" cap="none" strike="noStrike">
              <a:solidFill>
                <a:schemeClr val="dk1"/>
              </a:solidFill>
              <a:latin typeface="Arial"/>
              <a:ea typeface="Arial"/>
              <a:cs typeface="Arial"/>
              <a:sym typeface="Arial"/>
            </a:endParaRPr>
          </a:p>
        </p:txBody>
      </p:sp>
      <p:sp>
        <p:nvSpPr>
          <p:cNvPr id="93" name="Google Shape;93;p1"/>
          <p:cNvSpPr/>
          <p:nvPr/>
        </p:nvSpPr>
        <p:spPr>
          <a:xfrm>
            <a:off x="734040" y="3088029"/>
            <a:ext cx="12247560" cy="932400"/>
          </a:xfrm>
          <a:prstGeom prst="rect">
            <a:avLst/>
          </a:prstGeom>
          <a:solidFill>
            <a:srgbClr val="316C62"/>
          </a:solidFill>
          <a:ln>
            <a:noFill/>
          </a:ln>
        </p:spPr>
        <p:txBody>
          <a:bodyPr anchorCtr="0" anchor="ctr" bIns="51475" lIns="102950" spcFirstLastPara="1" rIns="102950" wrap="square" tIns="51475">
            <a:normAutofit/>
          </a:bodyPr>
          <a:lstStyle/>
          <a:p>
            <a:pPr indent="0" lvl="0" marL="0" marR="0" rtl="0" algn="ctr">
              <a:lnSpc>
                <a:spcPct val="100000"/>
              </a:lnSpc>
              <a:spcBef>
                <a:spcPts val="0"/>
              </a:spcBef>
              <a:spcAft>
                <a:spcPts val="0"/>
              </a:spcAft>
              <a:buClr>
                <a:srgbClr val="000000"/>
              </a:buClr>
              <a:buSzPts val="3200"/>
              <a:buFont typeface="Arial"/>
              <a:buNone/>
            </a:pPr>
            <a:r>
              <a:rPr b="1" i="0" lang="pt-BR" sz="3200" u="none" cap="none" strike="noStrike">
                <a:solidFill>
                  <a:srgbClr val="FFFFFF"/>
                </a:solidFill>
                <a:latin typeface="Arial"/>
                <a:ea typeface="Arial"/>
                <a:cs typeface="Arial"/>
                <a:sym typeface="Arial"/>
              </a:rPr>
              <a:t>TÍTULO</a:t>
            </a:r>
            <a:endParaRPr b="0" i="0" sz="3200" u="none" cap="none" strike="noStrike">
              <a:solidFill>
                <a:schemeClr val="dk1"/>
              </a:solidFill>
              <a:latin typeface="Arial"/>
              <a:ea typeface="Arial"/>
              <a:cs typeface="Arial"/>
              <a:sym typeface="Arial"/>
            </a:endParaRPr>
          </a:p>
        </p:txBody>
      </p:sp>
      <p:sp>
        <p:nvSpPr>
          <p:cNvPr id="94" name="Google Shape;94;p1"/>
          <p:cNvSpPr/>
          <p:nvPr/>
        </p:nvSpPr>
        <p:spPr>
          <a:xfrm>
            <a:off x="734040" y="13649521"/>
            <a:ext cx="5885700" cy="74130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RELATO DE CASO OU RELATO </a:t>
            </a:r>
            <a:endParaRPr b="0" i="0" sz="2000" u="none" cap="none" strike="noStrike">
              <a:solidFill>
                <a:schemeClr val="dk1"/>
              </a:solidFill>
              <a:latin typeface="Arial"/>
              <a:ea typeface="Arial"/>
              <a:cs typeface="Arial"/>
              <a:sym typeface="Arial"/>
            </a:endParaRPr>
          </a:p>
          <a:p>
            <a:pPr indent="0" lvl="0" marL="0" marR="0" rtl="0" algn="ctr">
              <a:lnSpc>
                <a:spcPct val="100000"/>
              </a:lnSpc>
              <a:spcBef>
                <a:spcPts val="22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DE EXPERIÊNCIA</a:t>
            </a:r>
            <a:endParaRPr b="0" i="0" sz="2000" u="none" cap="none" strike="noStrike">
              <a:solidFill>
                <a:schemeClr val="dk1"/>
              </a:solidFill>
              <a:latin typeface="Arial"/>
              <a:ea typeface="Arial"/>
              <a:cs typeface="Arial"/>
              <a:sym typeface="Arial"/>
            </a:endParaRPr>
          </a:p>
        </p:txBody>
      </p:sp>
      <p:sp>
        <p:nvSpPr>
          <p:cNvPr id="95" name="Google Shape;95;p1"/>
          <p:cNvSpPr/>
          <p:nvPr/>
        </p:nvSpPr>
        <p:spPr>
          <a:xfrm>
            <a:off x="734040" y="14546881"/>
            <a:ext cx="5885640" cy="5259960"/>
          </a:xfrm>
          <a:prstGeom prst="rect">
            <a:avLst/>
          </a:prstGeom>
          <a:noFill/>
          <a:ln>
            <a:noFill/>
          </a:ln>
        </p:spPr>
        <p:txBody>
          <a:bodyPr anchorCtr="0" anchor="t" bIns="51475" lIns="102950" spcFirstLastPara="1" rIns="102950" wrap="square" tIns="51475">
            <a:spAutoFit/>
          </a:bodyPr>
          <a:lstStyle/>
          <a:p>
            <a:pPr indent="0" lvl="0" marL="0" marR="0" rtl="0" algn="just">
              <a:lnSpc>
                <a:spcPct val="138888"/>
              </a:lnSpc>
              <a:spcBef>
                <a:spcPts val="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Aenean porta scelerisque diam, a lobortis turpis luctus at. Sed ac adipiscing elit. Interdum et malesuada fames ac ante ipsum primis in faucibus. Pellentesque sit amet justo vel est facilisis gravida.</a:t>
            </a:r>
            <a:endParaRPr b="0" i="0" sz="1800" u="none" cap="none" strike="noStrike">
              <a:solidFill>
                <a:schemeClr val="dk1"/>
              </a:solidFill>
              <a:latin typeface="Arial"/>
              <a:ea typeface="Arial"/>
              <a:cs typeface="Arial"/>
              <a:sym typeface="Arial"/>
            </a:endParaRPr>
          </a:p>
          <a:p>
            <a:pPr indent="0" lvl="0" marL="0" marR="0" rtl="0" algn="just">
              <a:lnSpc>
                <a:spcPct val="138888"/>
              </a:lnSpc>
              <a:spcBef>
                <a:spcPts val="600"/>
              </a:spcBef>
              <a:spcAft>
                <a:spcPts val="0"/>
              </a:spcAft>
              <a:buClr>
                <a:srgbClr val="000000"/>
              </a:buClr>
              <a:buSzPts val="1800"/>
              <a:buFont typeface="Arial"/>
              <a:buNone/>
            </a:pPr>
            <a:r>
              <a:rPr b="0" i="0" lang="pt-BR" sz="1800" u="none" cap="none" strike="noStrike">
                <a:solidFill>
                  <a:schemeClr val="dk1"/>
                </a:solidFill>
                <a:latin typeface="Arial"/>
                <a:ea typeface="Arial"/>
                <a:cs typeface="Arial"/>
                <a:sym typeface="Arial"/>
              </a:rPr>
              <a:t>Lorem ipsum dolor sit amet, consectetur adipiscing elit. Nam tempus condimentum mauris dignissim lobortis. Pellentesque porta semper porttitor. Nam vitae nisi mollis ante aliquam sollicitudin vel non mi. Nam hendrerit diam ut neque pretium imperdiet. Maecenas ornare nunc sit amet erat ornare posuere. </a:t>
            </a:r>
            <a:endParaRPr b="0" i="0" sz="1800" u="none" cap="none" strike="noStrike">
              <a:solidFill>
                <a:schemeClr val="dk1"/>
              </a:solidFill>
              <a:latin typeface="Arial"/>
              <a:ea typeface="Arial"/>
              <a:cs typeface="Arial"/>
              <a:sym typeface="Arial"/>
            </a:endParaRPr>
          </a:p>
        </p:txBody>
      </p:sp>
      <p:sp>
        <p:nvSpPr>
          <p:cNvPr id="96" name="Google Shape;96;p1"/>
          <p:cNvSpPr/>
          <p:nvPr/>
        </p:nvSpPr>
        <p:spPr>
          <a:xfrm>
            <a:off x="7108920" y="5152321"/>
            <a:ext cx="5885640" cy="40824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DISCUSSÃO e CONCLUSÃO</a:t>
            </a:r>
            <a:endParaRPr b="0" i="0" sz="2000" u="none" cap="none" strike="noStrike">
              <a:solidFill>
                <a:schemeClr val="dk1"/>
              </a:solidFill>
              <a:latin typeface="Arial"/>
              <a:ea typeface="Arial"/>
              <a:cs typeface="Arial"/>
              <a:sym typeface="Arial"/>
            </a:endParaRPr>
          </a:p>
        </p:txBody>
      </p:sp>
      <p:sp>
        <p:nvSpPr>
          <p:cNvPr id="97" name="Google Shape;97;p1"/>
          <p:cNvSpPr/>
          <p:nvPr/>
        </p:nvSpPr>
        <p:spPr>
          <a:xfrm>
            <a:off x="7095600" y="15001201"/>
            <a:ext cx="5885640" cy="41021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PALAVRAS-CHAVE</a:t>
            </a:r>
            <a:endParaRPr b="0" i="0" sz="2000" u="none" cap="none" strike="noStrike">
              <a:solidFill>
                <a:schemeClr val="dk1"/>
              </a:solidFill>
              <a:latin typeface="Arial"/>
              <a:ea typeface="Arial"/>
              <a:cs typeface="Arial"/>
              <a:sym typeface="Arial"/>
            </a:endParaRPr>
          </a:p>
        </p:txBody>
      </p:sp>
      <p:sp>
        <p:nvSpPr>
          <p:cNvPr id="98" name="Google Shape;98;p1"/>
          <p:cNvSpPr/>
          <p:nvPr/>
        </p:nvSpPr>
        <p:spPr>
          <a:xfrm>
            <a:off x="7121880" y="18567001"/>
            <a:ext cx="5885640" cy="408240"/>
          </a:xfrm>
          <a:prstGeom prst="rect">
            <a:avLst/>
          </a:prstGeom>
          <a:noFill/>
          <a:ln>
            <a:noFill/>
          </a:ln>
        </p:spPr>
        <p:txBody>
          <a:bodyPr anchorCtr="0" anchor="t" bIns="51475" lIns="102950" spcFirstLastPara="1" rIns="102950" wrap="square" tIns="51475">
            <a:spAutoFit/>
          </a:bodyPr>
          <a:lstStyle/>
          <a:p>
            <a:pPr indent="0" lvl="0" marL="0" marR="0" rtl="0" algn="ctr">
              <a:lnSpc>
                <a:spcPct val="100000"/>
              </a:lnSpc>
              <a:spcBef>
                <a:spcPts val="0"/>
              </a:spcBef>
              <a:spcAft>
                <a:spcPts val="0"/>
              </a:spcAft>
              <a:buClr>
                <a:srgbClr val="000000"/>
              </a:buClr>
              <a:buSzPts val="2000"/>
              <a:buFont typeface="Arial"/>
              <a:buNone/>
            </a:pPr>
            <a:r>
              <a:rPr b="1" i="0" lang="pt-BR" sz="2000" u="none" cap="none" strike="noStrike">
                <a:solidFill>
                  <a:srgbClr val="203864"/>
                </a:solidFill>
                <a:latin typeface="Arial"/>
                <a:ea typeface="Arial"/>
                <a:cs typeface="Arial"/>
                <a:sym typeface="Arial"/>
              </a:rPr>
              <a:t>REFERÊNCIAS</a:t>
            </a:r>
            <a:endParaRPr b="0" i="0" sz="2000" u="none" cap="none" strike="noStrike">
              <a:solidFill>
                <a:schemeClr val="dk1"/>
              </a:solidFill>
              <a:latin typeface="Arial"/>
              <a:ea typeface="Arial"/>
              <a:cs typeface="Arial"/>
              <a:sym typeface="Arial"/>
            </a:endParaRPr>
          </a:p>
        </p:txBody>
      </p:sp>
      <p:graphicFrame>
        <p:nvGraphicFramePr>
          <p:cNvPr id="99" name="Google Shape;99;p1"/>
          <p:cNvGraphicFramePr/>
          <p:nvPr/>
        </p:nvGraphicFramePr>
        <p:xfrm>
          <a:off x="7824975" y="12742814"/>
          <a:ext cx="4381500" cy="2158200"/>
        </p:xfrm>
        <a:graphic>
          <a:graphicData uri="http://schemas.openxmlformats.org/drawingml/2006/chart">
            <c:chart r:id="rId5"/>
          </a:graphicData>
        </a:graphic>
      </p:graphicFrame>
      <p:sp>
        <p:nvSpPr>
          <p:cNvPr id="100" name="Google Shape;100;p1"/>
          <p:cNvSpPr/>
          <p:nvPr/>
        </p:nvSpPr>
        <p:spPr>
          <a:xfrm>
            <a:off x="9772326" y="1154386"/>
            <a:ext cx="3208914" cy="711696"/>
          </a:xfrm>
          <a:prstGeom prst="rect">
            <a:avLst/>
          </a:prstGeom>
          <a:noFill/>
          <a:ln>
            <a:noFill/>
          </a:ln>
        </p:spPr>
        <p:txBody>
          <a:bodyPr anchorCtr="0" anchor="t" bIns="51475" lIns="102950" spcFirstLastPara="1" rIns="102950" wrap="square" tIns="51475">
            <a:spAutoFit/>
          </a:bodyPr>
          <a:lstStyle/>
          <a:p>
            <a:pPr indent="0" lvl="0" marL="0" marR="0" rtl="0" algn="l">
              <a:lnSpc>
                <a:spcPct val="156250"/>
              </a:lnSpc>
              <a:spcBef>
                <a:spcPts val="0"/>
              </a:spcBef>
              <a:spcAft>
                <a:spcPts val="0"/>
              </a:spcAft>
              <a:buClr>
                <a:srgbClr val="000000"/>
              </a:buClr>
              <a:buSzPts val="1600"/>
              <a:buFont typeface="Arial"/>
              <a:buNone/>
            </a:pPr>
            <a:r>
              <a:rPr b="1" i="0" lang="pt-BR" sz="1600" u="none" cap="none" strike="noStrike">
                <a:solidFill>
                  <a:schemeClr val="dk1"/>
                </a:solidFill>
                <a:latin typeface="Arial"/>
                <a:ea typeface="Arial"/>
                <a:cs typeface="Arial"/>
                <a:sym typeface="Arial"/>
              </a:rPr>
              <a:t>logo da instituição e/ou grupo de pesquisa</a:t>
            </a:r>
            <a:endParaRPr b="1" i="0" sz="1600" u="none" cap="none" strike="noStrike">
              <a:solidFill>
                <a:schemeClr val="dk1"/>
              </a:solidFill>
              <a:latin typeface="Arial"/>
              <a:ea typeface="Arial"/>
              <a:cs typeface="Arial"/>
              <a:sym typeface="Arial"/>
            </a:endParaRPr>
          </a:p>
        </p:txBody>
      </p:sp>
      <p:pic>
        <p:nvPicPr>
          <p:cNvPr id="101" name="Google Shape;101;p1"/>
          <p:cNvPicPr preferRelativeResize="0"/>
          <p:nvPr/>
        </p:nvPicPr>
        <p:blipFill>
          <a:blip r:embed="rId6">
            <a:alphaModFix/>
          </a:blip>
          <a:stretch>
            <a:fillRect/>
          </a:stretch>
        </p:blipFill>
        <p:spPr>
          <a:xfrm>
            <a:off x="734050" y="920960"/>
            <a:ext cx="6467348" cy="1572619"/>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2023-05-29T18:19:23Z</dcterms:created>
  <dc:creator>ALAN MAIA DA SILVA</dc:creator>
</cp:coreProperties>
</file>